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73" r:id="rId2"/>
  </p:sldMasterIdLst>
  <p:notesMasterIdLst>
    <p:notesMasterId r:id="rId12"/>
  </p:notesMasterIdLst>
  <p:sldIdLst>
    <p:sldId id="371" r:id="rId3"/>
    <p:sldId id="347" r:id="rId4"/>
    <p:sldId id="348" r:id="rId5"/>
    <p:sldId id="310" r:id="rId6"/>
    <p:sldId id="349" r:id="rId7"/>
    <p:sldId id="350" r:id="rId8"/>
    <p:sldId id="370" r:id="rId9"/>
    <p:sldId id="372" r:id="rId10"/>
    <p:sldId id="37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15" autoAdjust="0"/>
    <p:restoredTop sz="94660"/>
  </p:normalViewPr>
  <p:slideViewPr>
    <p:cSldViewPr snapToGrid="0" showGuides="1">
      <p:cViewPr varScale="1">
        <p:scale>
          <a:sx n="85" d="100"/>
          <a:sy n="85" d="100"/>
        </p:scale>
        <p:origin x="566" y="6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AF045-FEF6-43EA-9CDC-C84FC3F85E9C}" type="datetimeFigureOut">
              <a:rPr lang="en-US" smtClean="0"/>
              <a:t>11/27/2024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2F1279-6CE4-4169-83D3-4483097B6907}" type="slidenum">
              <a:rPr lang="en-US" smtClean="0"/>
              <a:t>‹#›</a:t>
            </a:fld>
            <a:endParaRPr lang="en-US"/>
          </a:p>
        </p:txBody>
      </p:sp>
    </p:spTree>
    <p:extLst>
      <p:ext uri="{BB962C8B-B14F-4D97-AF65-F5344CB8AC3E}">
        <p14:creationId xmlns:p14="http://schemas.microsoft.com/office/powerpoint/2010/main" val="1405589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899324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868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_Contents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233BDCAA-2A7E-41A1-9D44-649A2432BF22}"/>
              </a:ext>
            </a:extLst>
          </p:cNvPr>
          <p:cNvSpPr>
            <a:spLocks noGrp="1"/>
          </p:cNvSpPr>
          <p:nvPr>
            <p:ph type="pic" idx="10" hasCustomPrompt="1"/>
          </p:nvPr>
        </p:nvSpPr>
        <p:spPr>
          <a:xfrm>
            <a:off x="4092000" y="545824"/>
            <a:ext cx="8100000" cy="2736000"/>
          </a:xfrm>
          <a:prstGeom prst="rect">
            <a:avLst/>
          </a:prstGeom>
          <a:solidFill>
            <a:schemeClr val="bg1">
              <a:lumMod val="95000"/>
            </a:schemeClr>
          </a:solidFill>
        </p:spPr>
        <p:txBody>
          <a:bodyPr anchor="ctr"/>
          <a:lstStyle>
            <a:lvl1pPr marL="0" indent="0" algn="ctr">
              <a:buNone/>
              <a:defRPr sz="1200" baseline="0">
                <a:effectLst/>
                <a:latin typeface="+mn-lt"/>
                <a:ea typeface="+mj-ea"/>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3" name="Picture Placeholder 2">
            <a:extLst>
              <a:ext uri="{FF2B5EF4-FFF2-40B4-BE49-F238E27FC236}">
                <a16:creationId xmlns:a16="http://schemas.microsoft.com/office/drawing/2014/main" id="{A9C2840B-D2DF-4F8C-B40B-85D0E23CC558}"/>
              </a:ext>
            </a:extLst>
          </p:cNvPr>
          <p:cNvSpPr>
            <a:spLocks noGrp="1"/>
          </p:cNvSpPr>
          <p:nvPr>
            <p:ph type="pic" idx="11" hasCustomPrompt="1"/>
          </p:nvPr>
        </p:nvSpPr>
        <p:spPr>
          <a:xfrm>
            <a:off x="0" y="3575404"/>
            <a:ext cx="8100000" cy="2736000"/>
          </a:xfrm>
          <a:prstGeom prst="rect">
            <a:avLst/>
          </a:prstGeom>
          <a:solidFill>
            <a:schemeClr val="bg1">
              <a:lumMod val="95000"/>
            </a:schemeClr>
          </a:solidFill>
        </p:spPr>
        <p:txBody>
          <a:bodyPr anchor="ctr"/>
          <a:lstStyle>
            <a:lvl1pPr marL="0" indent="0" algn="ctr">
              <a:buNone/>
              <a:defRPr sz="1200" baseline="0">
                <a:effectLst/>
                <a:latin typeface="+mn-lt"/>
                <a:ea typeface="+mj-ea"/>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918837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574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_Contents slide layout">
    <p:spTree>
      <p:nvGrpSpPr>
        <p:cNvPr id="1" name=""/>
        <p:cNvGrpSpPr/>
        <p:nvPr/>
      </p:nvGrpSpPr>
      <p:grpSpPr>
        <a:xfrm>
          <a:off x="0" y="0"/>
          <a:ext cx="0" cy="0"/>
          <a:chOff x="0" y="0"/>
          <a:chExt cx="0" cy="0"/>
        </a:xfrm>
      </p:grpSpPr>
      <p:grpSp>
        <p:nvGrpSpPr>
          <p:cNvPr id="2" name="Graphic 14">
            <a:extLst>
              <a:ext uri="{FF2B5EF4-FFF2-40B4-BE49-F238E27FC236}">
                <a16:creationId xmlns:a16="http://schemas.microsoft.com/office/drawing/2014/main" id="{E0178A45-E1F2-4219-82A5-06E071535503}"/>
              </a:ext>
            </a:extLst>
          </p:cNvPr>
          <p:cNvGrpSpPr/>
          <p:nvPr userDrawn="1"/>
        </p:nvGrpSpPr>
        <p:grpSpPr>
          <a:xfrm>
            <a:off x="637723" y="3059055"/>
            <a:ext cx="4156177" cy="3268904"/>
            <a:chOff x="2444748" y="555045"/>
            <a:chExt cx="7282048" cy="5727454"/>
          </a:xfrm>
        </p:grpSpPr>
        <p:sp>
          <p:nvSpPr>
            <p:cNvPr id="3" name="Freeform: Shape 2">
              <a:extLst>
                <a:ext uri="{FF2B5EF4-FFF2-40B4-BE49-F238E27FC236}">
                  <a16:creationId xmlns:a16="http://schemas.microsoft.com/office/drawing/2014/main" id="{85E309B5-D35D-4C95-A09A-4E2C8B12E33E}"/>
                </a:ext>
              </a:extLst>
            </p:cNvPr>
            <p:cNvSpPr/>
            <p:nvPr/>
          </p:nvSpPr>
          <p:spPr>
            <a:xfrm>
              <a:off x="4964693" y="5443837"/>
              <a:ext cx="2168250" cy="818208"/>
            </a:xfrm>
            <a:custGeom>
              <a:avLst/>
              <a:gdLst>
                <a:gd name="connsiteX0" fmla="*/ 1941333 w 2168250"/>
                <a:gd name="connsiteY0" fmla="*/ 525699 h 818207"/>
                <a:gd name="connsiteX1" fmla="*/ 1785874 w 2168250"/>
                <a:gd name="connsiteY1" fmla="*/ 30683 h 818207"/>
                <a:gd name="connsiteX2" fmla="*/ 1114943 w 2168250"/>
                <a:gd name="connsiteY2" fmla="*/ 30683 h 818207"/>
                <a:gd name="connsiteX3" fmla="*/ 1065851 w 2168250"/>
                <a:gd name="connsiteY3" fmla="*/ 30683 h 818207"/>
                <a:gd name="connsiteX4" fmla="*/ 390830 w 2168250"/>
                <a:gd name="connsiteY4" fmla="*/ 30683 h 818207"/>
                <a:gd name="connsiteX5" fmla="*/ 235370 w 2168250"/>
                <a:gd name="connsiteY5" fmla="*/ 525699 h 818207"/>
                <a:gd name="connsiteX6" fmla="*/ 259916 w 2168250"/>
                <a:gd name="connsiteY6" fmla="*/ 816162 h 818207"/>
                <a:gd name="connsiteX7" fmla="*/ 1065851 w 2168250"/>
                <a:gd name="connsiteY7" fmla="*/ 816162 h 818207"/>
                <a:gd name="connsiteX8" fmla="*/ 1114943 w 2168250"/>
                <a:gd name="connsiteY8" fmla="*/ 816162 h 818207"/>
                <a:gd name="connsiteX9" fmla="*/ 1920878 w 2168250"/>
                <a:gd name="connsiteY9" fmla="*/ 816162 h 818207"/>
                <a:gd name="connsiteX10" fmla="*/ 1941333 w 2168250"/>
                <a:gd name="connsiteY10" fmla="*/ 525699 h 81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68250" h="818207">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rtlCol="0" anchor="ctr"/>
            <a:lstStyle/>
            <a:p>
              <a:endParaRPr lang="en-US"/>
            </a:p>
          </p:txBody>
        </p:sp>
        <p:sp>
          <p:nvSpPr>
            <p:cNvPr id="4" name="Freeform: Shape 3">
              <a:extLst>
                <a:ext uri="{FF2B5EF4-FFF2-40B4-BE49-F238E27FC236}">
                  <a16:creationId xmlns:a16="http://schemas.microsoft.com/office/drawing/2014/main" id="{3A4C29C0-CEE1-45B8-A0C3-402E9D4A7CCC}"/>
                </a:ext>
              </a:extLst>
            </p:cNvPr>
            <p:cNvSpPr/>
            <p:nvPr/>
          </p:nvSpPr>
          <p:spPr>
            <a:xfrm>
              <a:off x="2444748" y="555045"/>
              <a:ext cx="7282048" cy="4950157"/>
            </a:xfrm>
            <a:custGeom>
              <a:avLst/>
              <a:gdLst>
                <a:gd name="connsiteX0" fmla="*/ 7038632 w 7282048"/>
                <a:gd name="connsiteY0" fmla="*/ 30683 h 4950157"/>
                <a:gd name="connsiteX1" fmla="*/ 3704436 w 7282048"/>
                <a:gd name="connsiteY1" fmla="*/ 30683 h 4950157"/>
                <a:gd name="connsiteX2" fmla="*/ 3589886 w 7282048"/>
                <a:gd name="connsiteY2" fmla="*/ 30683 h 4950157"/>
                <a:gd name="connsiteX3" fmla="*/ 259781 w 7282048"/>
                <a:gd name="connsiteY3" fmla="*/ 30683 h 4950157"/>
                <a:gd name="connsiteX4" fmla="*/ 30683 w 7282048"/>
                <a:gd name="connsiteY4" fmla="*/ 259781 h 4950157"/>
                <a:gd name="connsiteX5" fmla="*/ 30683 w 7282048"/>
                <a:gd name="connsiteY5" fmla="*/ 4698558 h 4950157"/>
                <a:gd name="connsiteX6" fmla="*/ 239326 w 7282048"/>
                <a:gd name="connsiteY6" fmla="*/ 4931748 h 4950157"/>
                <a:gd name="connsiteX7" fmla="*/ 7042723 w 7282048"/>
                <a:gd name="connsiteY7" fmla="*/ 4931748 h 4950157"/>
                <a:gd name="connsiteX8" fmla="*/ 7251366 w 7282048"/>
                <a:gd name="connsiteY8" fmla="*/ 4698558 h 4950157"/>
                <a:gd name="connsiteX9" fmla="*/ 7251366 w 7282048"/>
                <a:gd name="connsiteY9" fmla="*/ 259781 h 4950157"/>
                <a:gd name="connsiteX10" fmla="*/ 7038632 w 7282048"/>
                <a:gd name="connsiteY10" fmla="*/ 30683 h 495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82048" h="4950157">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w="9525" cap="flat">
              <a:noFill/>
              <a:prstDash val="solid"/>
              <a:miter/>
            </a:ln>
          </p:spPr>
          <p:txBody>
            <a:bodyPr rtlCol="0" anchor="ctr"/>
            <a:lstStyle/>
            <a:p>
              <a:endParaRPr lang="en-US" dirty="0"/>
            </a:p>
          </p:txBody>
        </p:sp>
        <p:sp>
          <p:nvSpPr>
            <p:cNvPr id="5" name="Freeform: Shape 4">
              <a:extLst>
                <a:ext uri="{FF2B5EF4-FFF2-40B4-BE49-F238E27FC236}">
                  <a16:creationId xmlns:a16="http://schemas.microsoft.com/office/drawing/2014/main" id="{3DAF51F6-CAE6-497C-8F0E-AC4008FDE669}"/>
                </a:ext>
              </a:extLst>
            </p:cNvPr>
            <p:cNvSpPr/>
            <p:nvPr/>
          </p:nvSpPr>
          <p:spPr>
            <a:xfrm>
              <a:off x="8706599" y="5435655"/>
              <a:ext cx="490925" cy="81821"/>
            </a:xfrm>
            <a:custGeom>
              <a:avLst/>
              <a:gdLst>
                <a:gd name="connsiteX0" fmla="*/ 32212 w 490924"/>
                <a:gd name="connsiteY0" fmla="*/ 30683 h 81820"/>
                <a:gd name="connsiteX1" fmla="*/ 64939 w 490924"/>
                <a:gd name="connsiteY1" fmla="*/ 71593 h 81820"/>
                <a:gd name="connsiteX2" fmla="*/ 461771 w 490924"/>
                <a:gd name="connsiteY2" fmla="*/ 71593 h 81820"/>
                <a:gd name="connsiteX3" fmla="*/ 498590 w 490924"/>
                <a:gd name="connsiteY3" fmla="*/ 30683 h 81820"/>
                <a:gd name="connsiteX4" fmla="*/ 32212 w 490924"/>
                <a:gd name="connsiteY4" fmla="*/ 30683 h 81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924" h="8182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ADE4362C-E294-4C51-947C-C72C712BDF94}"/>
                </a:ext>
              </a:extLst>
            </p:cNvPr>
            <p:cNvSpPr/>
            <p:nvPr/>
          </p:nvSpPr>
          <p:spPr>
            <a:xfrm>
              <a:off x="2481568" y="595956"/>
              <a:ext cx="7200228" cy="4336501"/>
            </a:xfrm>
            <a:custGeom>
              <a:avLst/>
              <a:gdLst>
                <a:gd name="connsiteX0" fmla="*/ 6973175 w 7200227"/>
                <a:gd name="connsiteY0" fmla="*/ 30683 h 4336501"/>
                <a:gd name="connsiteX1" fmla="*/ 3671707 w 7200227"/>
                <a:gd name="connsiteY1" fmla="*/ 30683 h 4336501"/>
                <a:gd name="connsiteX2" fmla="*/ 3561249 w 7200227"/>
                <a:gd name="connsiteY2" fmla="*/ 30683 h 4336501"/>
                <a:gd name="connsiteX3" fmla="*/ 259781 w 7200227"/>
                <a:gd name="connsiteY3" fmla="*/ 30683 h 4336501"/>
                <a:gd name="connsiteX4" fmla="*/ 30683 w 7200227"/>
                <a:gd name="connsiteY4" fmla="*/ 231144 h 4336501"/>
                <a:gd name="connsiteX5" fmla="*/ 30683 w 7200227"/>
                <a:gd name="connsiteY5" fmla="*/ 4330365 h 4336501"/>
                <a:gd name="connsiteX6" fmla="*/ 7185909 w 7200227"/>
                <a:gd name="connsiteY6" fmla="*/ 4330365 h 4336501"/>
                <a:gd name="connsiteX7" fmla="*/ 7185909 w 7200227"/>
                <a:gd name="connsiteY7" fmla="*/ 231144 h 4336501"/>
                <a:gd name="connsiteX8" fmla="*/ 6973175 w 7200227"/>
                <a:gd name="connsiteY8" fmla="*/ 30683 h 4336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4336501">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id="{7848B4B1-766D-4432-9FDC-F940B1A061D7}"/>
                </a:ext>
              </a:extLst>
            </p:cNvPr>
            <p:cNvSpPr/>
            <p:nvPr/>
          </p:nvSpPr>
          <p:spPr>
            <a:xfrm>
              <a:off x="4968919" y="6159768"/>
              <a:ext cx="2168250" cy="122731"/>
            </a:xfrm>
            <a:custGeom>
              <a:avLst/>
              <a:gdLst>
                <a:gd name="connsiteX0" fmla="*/ 30683 w 2168250"/>
                <a:gd name="connsiteY0" fmla="*/ 34774 h 122731"/>
                <a:gd name="connsiteX1" fmla="*/ 30683 w 2168250"/>
                <a:gd name="connsiteY1" fmla="*/ 34774 h 122731"/>
                <a:gd name="connsiteX2" fmla="*/ 30683 w 2168250"/>
                <a:gd name="connsiteY2" fmla="*/ 38865 h 122731"/>
                <a:gd name="connsiteX3" fmla="*/ 30683 w 2168250"/>
                <a:gd name="connsiteY3" fmla="*/ 38865 h 122731"/>
                <a:gd name="connsiteX4" fmla="*/ 263872 w 2168250"/>
                <a:gd name="connsiteY4" fmla="*/ 96140 h 122731"/>
                <a:gd name="connsiteX5" fmla="*/ 1069807 w 2168250"/>
                <a:gd name="connsiteY5" fmla="*/ 96140 h 122731"/>
                <a:gd name="connsiteX6" fmla="*/ 1118899 w 2168250"/>
                <a:gd name="connsiteY6" fmla="*/ 96140 h 122731"/>
                <a:gd name="connsiteX7" fmla="*/ 1924834 w 2168250"/>
                <a:gd name="connsiteY7" fmla="*/ 96140 h 122731"/>
                <a:gd name="connsiteX8" fmla="*/ 2153932 w 2168250"/>
                <a:gd name="connsiteY8" fmla="*/ 30683 h 122731"/>
                <a:gd name="connsiteX9" fmla="*/ 2137568 w 2168250"/>
                <a:gd name="connsiteY9" fmla="*/ 30683 h 122731"/>
                <a:gd name="connsiteX10" fmla="*/ 2137568 w 2168250"/>
                <a:gd name="connsiteY10" fmla="*/ 30683 h 122731"/>
                <a:gd name="connsiteX11" fmla="*/ 30683 w 2168250"/>
                <a:gd name="connsiteY11" fmla="*/ 30683 h 122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8250" h="122731">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chemeClr val="tx1">
                <a:lumMod val="50000"/>
                <a:lumOff val="50000"/>
              </a:schemeClr>
            </a:solid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B5855D06-FC93-4234-A8B0-C678B458F671}"/>
                </a:ext>
              </a:extLst>
            </p:cNvPr>
            <p:cNvSpPr/>
            <p:nvPr/>
          </p:nvSpPr>
          <p:spPr>
            <a:xfrm>
              <a:off x="2481568" y="4903820"/>
              <a:ext cx="7200228" cy="572745"/>
            </a:xfrm>
            <a:custGeom>
              <a:avLst/>
              <a:gdLst>
                <a:gd name="connsiteX0" fmla="*/ 30683 w 7200227"/>
                <a:gd name="connsiteY0" fmla="*/ 362057 h 572745"/>
                <a:gd name="connsiteX1" fmla="*/ 259781 w 7200227"/>
                <a:gd name="connsiteY1" fmla="*/ 562518 h 572745"/>
                <a:gd name="connsiteX2" fmla="*/ 3561249 w 7200227"/>
                <a:gd name="connsiteY2" fmla="*/ 562518 h 572745"/>
                <a:gd name="connsiteX3" fmla="*/ 3671707 w 7200227"/>
                <a:gd name="connsiteY3" fmla="*/ 562518 h 572745"/>
                <a:gd name="connsiteX4" fmla="*/ 6973175 w 7200227"/>
                <a:gd name="connsiteY4" fmla="*/ 562518 h 572745"/>
                <a:gd name="connsiteX5" fmla="*/ 7185909 w 7200227"/>
                <a:gd name="connsiteY5" fmla="*/ 362057 h 572745"/>
                <a:gd name="connsiteX6" fmla="*/ 7185909 w 7200227"/>
                <a:gd name="connsiteY6" fmla="*/ 30683 h 572745"/>
                <a:gd name="connsiteX7" fmla="*/ 30683 w 7200227"/>
                <a:gd name="connsiteY7" fmla="*/ 30683 h 572745"/>
                <a:gd name="connsiteX8" fmla="*/ 30683 w 7200227"/>
                <a:gd name="connsiteY8" fmla="*/ 362057 h 57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572745">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chemeClr val="bg1">
                <a:lumMod val="75000"/>
              </a:schemeClr>
            </a:solid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704C8F15-E1BE-4C55-9E32-90AE37C36470}"/>
                </a:ext>
              </a:extLst>
            </p:cNvPr>
            <p:cNvSpPr/>
            <p:nvPr/>
          </p:nvSpPr>
          <p:spPr>
            <a:xfrm>
              <a:off x="2747714" y="910966"/>
              <a:ext cx="6676116" cy="3763756"/>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ABF5B835-A302-44A2-A60F-1F12E64F4EE3}"/>
                </a:ext>
              </a:extLst>
            </p:cNvPr>
            <p:cNvSpPr/>
            <p:nvPr/>
          </p:nvSpPr>
          <p:spPr>
            <a:xfrm>
              <a:off x="5654591" y="939518"/>
              <a:ext cx="3769239" cy="373634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11" name="그림 개체 틀 2">
            <a:extLst>
              <a:ext uri="{FF2B5EF4-FFF2-40B4-BE49-F238E27FC236}">
                <a16:creationId xmlns:a16="http://schemas.microsoft.com/office/drawing/2014/main" id="{E32D52F7-8EF1-4FD1-9F8E-0108B46380D2}"/>
              </a:ext>
            </a:extLst>
          </p:cNvPr>
          <p:cNvSpPr>
            <a:spLocks noGrp="1"/>
          </p:cNvSpPr>
          <p:nvPr>
            <p:ph type="pic" sz="quarter" idx="14" hasCustomPrompt="1"/>
          </p:nvPr>
        </p:nvSpPr>
        <p:spPr>
          <a:xfrm>
            <a:off x="0" y="1"/>
            <a:ext cx="12192000" cy="3884023"/>
          </a:xfrm>
          <a:custGeom>
            <a:avLst/>
            <a:gdLst>
              <a:gd name="connsiteX0" fmla="*/ 0 w 9144000"/>
              <a:gd name="connsiteY0" fmla="*/ 0 h 1556792"/>
              <a:gd name="connsiteX1" fmla="*/ 9144000 w 9144000"/>
              <a:gd name="connsiteY1" fmla="*/ 0 h 1556792"/>
              <a:gd name="connsiteX2" fmla="*/ 9144000 w 9144000"/>
              <a:gd name="connsiteY2" fmla="*/ 1556792 h 1556792"/>
              <a:gd name="connsiteX3" fmla="*/ 0 w 9144000"/>
              <a:gd name="connsiteY3" fmla="*/ 1556792 h 1556792"/>
              <a:gd name="connsiteX4" fmla="*/ 0 w 9144000"/>
              <a:gd name="connsiteY4" fmla="*/ 0 h 1556792"/>
              <a:gd name="connsiteX0" fmla="*/ 0 w 9144000"/>
              <a:gd name="connsiteY0" fmla="*/ 0 h 3176042"/>
              <a:gd name="connsiteX1" fmla="*/ 9144000 w 9144000"/>
              <a:gd name="connsiteY1" fmla="*/ 0 h 3176042"/>
              <a:gd name="connsiteX2" fmla="*/ 9144000 w 9144000"/>
              <a:gd name="connsiteY2" fmla="*/ 3176042 h 3176042"/>
              <a:gd name="connsiteX3" fmla="*/ 0 w 9144000"/>
              <a:gd name="connsiteY3" fmla="*/ 1556792 h 3176042"/>
              <a:gd name="connsiteX4" fmla="*/ 0 w 9144000"/>
              <a:gd name="connsiteY4" fmla="*/ 0 h 3176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3176042">
                <a:moveTo>
                  <a:pt x="0" y="0"/>
                </a:moveTo>
                <a:lnTo>
                  <a:pt x="9144000" y="0"/>
                </a:lnTo>
                <a:lnTo>
                  <a:pt x="9144000" y="3176042"/>
                </a:lnTo>
                <a:lnTo>
                  <a:pt x="0" y="1556792"/>
                </a:lnTo>
                <a:lnTo>
                  <a:pt x="0" y="0"/>
                </a:lnTo>
                <a:close/>
              </a:path>
            </a:pathLst>
          </a:cu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r>
              <a:rPr lang="en-US" altLang="ko-KR" dirty="0"/>
              <a:t>Place Your Picture Here</a:t>
            </a:r>
            <a:endParaRPr lang="ko-KR" altLang="en-US" dirty="0"/>
          </a:p>
        </p:txBody>
      </p:sp>
      <p:sp>
        <p:nvSpPr>
          <p:cNvPr id="12" name="그림 개체 틀 2">
            <a:extLst>
              <a:ext uri="{FF2B5EF4-FFF2-40B4-BE49-F238E27FC236}">
                <a16:creationId xmlns:a16="http://schemas.microsoft.com/office/drawing/2014/main" id="{5CF05A6B-CDF0-4EC5-9C70-296EED51DE50}"/>
              </a:ext>
            </a:extLst>
          </p:cNvPr>
          <p:cNvSpPr>
            <a:spLocks noGrp="1"/>
          </p:cNvSpPr>
          <p:nvPr>
            <p:ph type="pic" sz="quarter" idx="42" hasCustomPrompt="1"/>
          </p:nvPr>
        </p:nvSpPr>
        <p:spPr>
          <a:xfrm>
            <a:off x="767538" y="3202164"/>
            <a:ext cx="3917673" cy="2251458"/>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r>
              <a:rPr lang="en-US" altLang="ko-KR" dirty="0"/>
              <a:t>Place Your Picture Here</a:t>
            </a:r>
            <a:endParaRPr lang="ko-KR" altLang="en-US" dirty="0"/>
          </a:p>
        </p:txBody>
      </p:sp>
    </p:spTree>
    <p:extLst>
      <p:ext uri="{BB962C8B-B14F-4D97-AF65-F5344CB8AC3E}">
        <p14:creationId xmlns:p14="http://schemas.microsoft.com/office/powerpoint/2010/main" val="3750974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3662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_Contents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23B867E3-38AB-4476-8632-34EDFC59DB87}"/>
              </a:ext>
            </a:extLst>
          </p:cNvPr>
          <p:cNvSpPr>
            <a:spLocks noGrp="1"/>
          </p:cNvSpPr>
          <p:nvPr>
            <p:ph type="pic" sz="quarter" idx="43" hasCustomPrompt="1"/>
          </p:nvPr>
        </p:nvSpPr>
        <p:spPr>
          <a:xfrm>
            <a:off x="6600622" y="1305993"/>
            <a:ext cx="4334608" cy="4335090"/>
          </a:xfrm>
          <a:prstGeom prst="ellipse">
            <a:avLst/>
          </a:prstGeom>
          <a:solidFill>
            <a:schemeClr val="bg1">
              <a:lumMod val="95000"/>
            </a:schemeClr>
          </a:solidFill>
        </p:spPr>
        <p:txBody>
          <a:bodyPr anchor="ctr"/>
          <a:lstStyle>
            <a:lvl1pPr marL="0" marR="0" indent="0" algn="ctr" defTabSz="914446" rtl="0" eaLnBrk="1" fontAlgn="auto" latinLnBrk="0" hangingPunct="1">
              <a:lnSpc>
                <a:spcPct val="100000"/>
              </a:lnSpc>
              <a:spcBef>
                <a:spcPct val="20000"/>
              </a:spcBef>
              <a:spcAft>
                <a:spcPts val="0"/>
              </a:spcAft>
              <a:buClrTx/>
              <a:buSzTx/>
              <a:buFont typeface="Arial" pitchFamily="34" charset="0"/>
              <a:buNone/>
              <a:tabLst/>
              <a:defRPr sz="120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3" name="Arc 2">
            <a:extLst>
              <a:ext uri="{FF2B5EF4-FFF2-40B4-BE49-F238E27FC236}">
                <a16:creationId xmlns:a16="http://schemas.microsoft.com/office/drawing/2014/main" id="{94A74E82-B34D-4C4B-B00A-63C2E0C1481F}"/>
              </a:ext>
            </a:extLst>
          </p:cNvPr>
          <p:cNvSpPr/>
          <p:nvPr userDrawn="1"/>
        </p:nvSpPr>
        <p:spPr>
          <a:xfrm>
            <a:off x="6320628" y="1026240"/>
            <a:ext cx="4894597" cy="4894597"/>
          </a:xfrm>
          <a:prstGeom prst="arc">
            <a:avLst>
              <a:gd name="adj1" fmla="val 12493243"/>
              <a:gd name="adj2" fmla="val 8891088"/>
            </a:avLst>
          </a:prstGeom>
          <a:ln w="25400">
            <a:solidFill>
              <a:schemeClr val="accent1"/>
            </a:solidFill>
            <a:headEnd type="none" w="lg" len="lg"/>
            <a:tailEnd type="oval"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9649280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7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96040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48309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NG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332482"/>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PNG &amp; Shapes Layout</a:t>
            </a:r>
          </a:p>
        </p:txBody>
      </p:sp>
    </p:spTree>
    <p:extLst>
      <p:ext uri="{BB962C8B-B14F-4D97-AF65-F5344CB8AC3E}">
        <p14:creationId xmlns:p14="http://schemas.microsoft.com/office/powerpoint/2010/main" val="24463927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123478"/>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Icon Sets Layout</a:t>
            </a:r>
          </a:p>
        </p:txBody>
      </p:sp>
      <p:sp>
        <p:nvSpPr>
          <p:cNvPr id="3" name="Rounded Rectangle 2"/>
          <p:cNvSpPr/>
          <p:nvPr userDrawn="1"/>
        </p:nvSpPr>
        <p:spPr>
          <a:xfrm>
            <a:off x="354010" y="1131591"/>
            <a:ext cx="3560767" cy="5402561"/>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p>
        </p:txBody>
      </p:sp>
      <p:sp>
        <p:nvSpPr>
          <p:cNvPr id="4" name="Rounded Rectangle 3"/>
          <p:cNvSpPr/>
          <p:nvPr userDrawn="1"/>
        </p:nvSpPr>
        <p:spPr>
          <a:xfrm>
            <a:off x="531933" y="1347500"/>
            <a:ext cx="153868"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bg1"/>
              </a:solidFill>
            </a:endParaRPr>
          </a:p>
        </p:txBody>
      </p:sp>
      <p:sp>
        <p:nvSpPr>
          <p:cNvPr id="5" name="Half Frame 4"/>
          <p:cNvSpPr/>
          <p:nvPr userDrawn="1"/>
        </p:nvSpPr>
        <p:spPr>
          <a:xfrm rot="5400000">
            <a:off x="3057177" y="1276653"/>
            <a:ext cx="685849" cy="685148"/>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tx1">
                  <a:lumMod val="85000"/>
                  <a:lumOff val="15000"/>
                </a:schemeClr>
              </a:solidFill>
            </a:endParaRPr>
          </a:p>
        </p:txBody>
      </p:sp>
      <p:sp>
        <p:nvSpPr>
          <p:cNvPr id="58" name="TextBox 57">
            <a:extLst>
              <a:ext uri="{FF2B5EF4-FFF2-40B4-BE49-F238E27FC236}">
                <a16:creationId xmlns:a16="http://schemas.microsoft.com/office/drawing/2014/main" id="{5644E8BB-F13A-4AE0-889E-633DE4143787}"/>
              </a:ext>
            </a:extLst>
          </p:cNvPr>
          <p:cNvSpPr txBox="1"/>
          <p:nvPr userDrawn="1"/>
        </p:nvSpPr>
        <p:spPr>
          <a:xfrm>
            <a:off x="711704" y="1637214"/>
            <a:ext cx="2232248" cy="523220"/>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Resize without losing quality</a:t>
            </a:r>
            <a:endParaRPr lang="ko-KR" altLang="en-US" sz="1400" b="1" dirty="0">
              <a:solidFill>
                <a:schemeClr val="bg1"/>
              </a:solidFill>
              <a:latin typeface="Arial" pitchFamily="34" charset="0"/>
              <a:cs typeface="Arial" pitchFamily="34" charset="0"/>
            </a:endParaRPr>
          </a:p>
        </p:txBody>
      </p:sp>
      <p:sp>
        <p:nvSpPr>
          <p:cNvPr id="59" name="TextBox 58">
            <a:extLst>
              <a:ext uri="{FF2B5EF4-FFF2-40B4-BE49-F238E27FC236}">
                <a16:creationId xmlns:a16="http://schemas.microsoft.com/office/drawing/2014/main" id="{F2CE2B8B-ED32-491A-95B2-D28904BC432C}"/>
              </a:ext>
            </a:extLst>
          </p:cNvPr>
          <p:cNvSpPr txBox="1"/>
          <p:nvPr userDrawn="1"/>
        </p:nvSpPr>
        <p:spPr>
          <a:xfrm>
            <a:off x="711704" y="2127463"/>
            <a:ext cx="2232248"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Change Fill Color &amp;</a:t>
            </a:r>
          </a:p>
          <a:p>
            <a:r>
              <a:rPr lang="en-US" altLang="ko-KR" sz="1400" b="1" dirty="0">
                <a:solidFill>
                  <a:schemeClr val="bg1"/>
                </a:solidFill>
                <a:latin typeface="Arial" pitchFamily="34" charset="0"/>
                <a:cs typeface="Arial" pitchFamily="34" charset="0"/>
              </a:rPr>
              <a:t>Line Color</a:t>
            </a:r>
            <a:endParaRPr lang="ko-KR" altLang="en-US" sz="1400" b="1" dirty="0">
              <a:solidFill>
                <a:schemeClr val="bg1"/>
              </a:solidFill>
              <a:latin typeface="Arial" pitchFamily="34" charset="0"/>
              <a:cs typeface="Arial" pitchFamily="34" charset="0"/>
            </a:endParaRPr>
          </a:p>
        </p:txBody>
      </p:sp>
      <p:sp>
        <p:nvSpPr>
          <p:cNvPr id="60" name="TextBox 59">
            <a:extLst>
              <a:ext uri="{FF2B5EF4-FFF2-40B4-BE49-F238E27FC236}">
                <a16:creationId xmlns:a16="http://schemas.microsoft.com/office/drawing/2014/main" id="{962A52DF-2523-4479-BFA3-B5ACE9887E1C}"/>
              </a:ext>
            </a:extLst>
          </p:cNvPr>
          <p:cNvSpPr txBox="1"/>
          <p:nvPr userDrawn="1"/>
        </p:nvSpPr>
        <p:spPr>
          <a:xfrm>
            <a:off x="721229" y="5808438"/>
            <a:ext cx="2232000" cy="307777"/>
          </a:xfrm>
          <a:prstGeom prst="rect">
            <a:avLst/>
          </a:prstGeom>
          <a:noFill/>
        </p:spPr>
        <p:txBody>
          <a:bodyPr wrap="square" rtlCol="0" anchor="ctr">
            <a:spAutoFit/>
          </a:bodyPr>
          <a:lstStyle/>
          <a:p>
            <a:r>
              <a:rPr lang="en-US" altLang="ko-KR" sz="1400" dirty="0">
                <a:solidFill>
                  <a:schemeClr val="bg1"/>
                </a:solidFill>
                <a:latin typeface="Arial" pitchFamily="34" charset="0"/>
                <a:cs typeface="Arial" pitchFamily="34" charset="0"/>
              </a:rPr>
              <a:t>www.allppt.com</a:t>
            </a:r>
            <a:endParaRPr lang="ko-KR" altLang="en-US" sz="1400" dirty="0">
              <a:solidFill>
                <a:schemeClr val="bg1"/>
              </a:solidFill>
              <a:latin typeface="Arial" pitchFamily="34" charset="0"/>
              <a:cs typeface="Arial" pitchFamily="34" charset="0"/>
            </a:endParaRPr>
          </a:p>
        </p:txBody>
      </p:sp>
      <p:sp>
        <p:nvSpPr>
          <p:cNvPr id="61" name="TextBox 60">
            <a:extLst>
              <a:ext uri="{FF2B5EF4-FFF2-40B4-BE49-F238E27FC236}">
                <a16:creationId xmlns:a16="http://schemas.microsoft.com/office/drawing/2014/main" id="{BAAC314F-E96A-4408-95DE-A70E9ED054AF}"/>
              </a:ext>
            </a:extLst>
          </p:cNvPr>
          <p:cNvSpPr txBox="1"/>
          <p:nvPr userDrawn="1"/>
        </p:nvSpPr>
        <p:spPr>
          <a:xfrm>
            <a:off x="721229" y="4450324"/>
            <a:ext cx="2717296" cy="1384995"/>
          </a:xfrm>
          <a:prstGeom prst="rect">
            <a:avLst/>
          </a:prstGeom>
          <a:noFill/>
        </p:spPr>
        <p:txBody>
          <a:bodyPr wrap="square" rtlCol="0" anchor="ctr">
            <a:spAutoFit/>
          </a:bodyPr>
          <a:lstStyle/>
          <a:p>
            <a:r>
              <a:rPr lang="en-US" altLang="ko-KR" sz="2800" b="1" dirty="0">
                <a:solidFill>
                  <a:schemeClr val="bg1"/>
                </a:solidFill>
                <a:latin typeface="+mn-lt"/>
                <a:ea typeface="+mn-ea"/>
                <a:cs typeface="Arial" pitchFamily="34" charset="0"/>
              </a:rPr>
              <a:t>FREE </a:t>
            </a:r>
          </a:p>
          <a:p>
            <a:r>
              <a:rPr lang="en-US" altLang="ko-KR" sz="2800" b="1" dirty="0">
                <a:solidFill>
                  <a:schemeClr val="bg1"/>
                </a:solidFill>
                <a:latin typeface="+mn-lt"/>
                <a:ea typeface="+mn-ea"/>
                <a:cs typeface="Arial" pitchFamily="34" charset="0"/>
              </a:rPr>
              <a:t>PPT TEMPLATES</a:t>
            </a:r>
          </a:p>
        </p:txBody>
      </p:sp>
    </p:spTree>
    <p:extLst>
      <p:ext uri="{BB962C8B-B14F-4D97-AF65-F5344CB8AC3E}">
        <p14:creationId xmlns:p14="http://schemas.microsoft.com/office/powerpoint/2010/main" val="313676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8394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4720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Agenda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2320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EF70765A-4598-4D75-8EBE-B820808F6559}"/>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Our Team LAYOUT</a:t>
            </a:r>
          </a:p>
        </p:txBody>
      </p:sp>
      <p:sp>
        <p:nvSpPr>
          <p:cNvPr id="4" name="그림 개체 틀 2">
            <a:extLst>
              <a:ext uri="{FF2B5EF4-FFF2-40B4-BE49-F238E27FC236}">
                <a16:creationId xmlns:a16="http://schemas.microsoft.com/office/drawing/2014/main" id="{7A93F2A8-E9B4-4FBC-B414-DC9803D923D9}"/>
              </a:ext>
            </a:extLst>
          </p:cNvPr>
          <p:cNvSpPr>
            <a:spLocks noGrp="1"/>
          </p:cNvSpPr>
          <p:nvPr>
            <p:ph type="pic" sz="quarter" idx="11" hasCustomPrompt="1"/>
          </p:nvPr>
        </p:nvSpPr>
        <p:spPr>
          <a:xfrm>
            <a:off x="995168" y="2560523"/>
            <a:ext cx="2160000" cy="2160000"/>
          </a:xfrm>
          <a:prstGeom prst="ellipse">
            <a:avLst/>
          </a:prstGeom>
          <a:solidFill>
            <a:schemeClr val="bg1">
              <a:lumMod val="95000"/>
            </a:schemeClr>
          </a:solidFill>
          <a:ln w="22225">
            <a:solidFill>
              <a:schemeClr val="accent3"/>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5" name="그림 개체 틀 2">
            <a:extLst>
              <a:ext uri="{FF2B5EF4-FFF2-40B4-BE49-F238E27FC236}">
                <a16:creationId xmlns:a16="http://schemas.microsoft.com/office/drawing/2014/main" id="{EC3D2488-3F58-407E-9BB0-8EE204A58A8A}"/>
              </a:ext>
            </a:extLst>
          </p:cNvPr>
          <p:cNvSpPr>
            <a:spLocks noGrp="1"/>
          </p:cNvSpPr>
          <p:nvPr>
            <p:ph type="pic" sz="quarter" idx="57" hasCustomPrompt="1"/>
          </p:nvPr>
        </p:nvSpPr>
        <p:spPr>
          <a:xfrm>
            <a:off x="4495312" y="2560523"/>
            <a:ext cx="2160000" cy="2160000"/>
          </a:xfrm>
          <a:prstGeom prst="ellipse">
            <a:avLst/>
          </a:prstGeom>
          <a:solidFill>
            <a:schemeClr val="bg1">
              <a:lumMod val="95000"/>
            </a:schemeClr>
          </a:solidFill>
          <a:ln w="22225">
            <a:solidFill>
              <a:schemeClr val="accent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6" name="그림 개체 틀 2">
            <a:extLst>
              <a:ext uri="{FF2B5EF4-FFF2-40B4-BE49-F238E27FC236}">
                <a16:creationId xmlns:a16="http://schemas.microsoft.com/office/drawing/2014/main" id="{86B69C6D-9647-4A3E-9A66-A73EE3F4286F}"/>
              </a:ext>
            </a:extLst>
          </p:cNvPr>
          <p:cNvSpPr>
            <a:spLocks noGrp="1"/>
          </p:cNvSpPr>
          <p:nvPr>
            <p:ph type="pic" sz="quarter" idx="60" hasCustomPrompt="1"/>
          </p:nvPr>
        </p:nvSpPr>
        <p:spPr>
          <a:xfrm>
            <a:off x="7995455" y="2560523"/>
            <a:ext cx="2160000" cy="2160000"/>
          </a:xfrm>
          <a:prstGeom prst="ellipse">
            <a:avLst/>
          </a:prstGeom>
          <a:solidFill>
            <a:schemeClr val="bg1">
              <a:lumMod val="95000"/>
            </a:schemeClr>
          </a:solidFill>
          <a:ln w="22225">
            <a:solidFill>
              <a:schemeClr val="accent1"/>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Tree>
    <p:extLst>
      <p:ext uri="{BB962C8B-B14F-4D97-AF65-F5344CB8AC3E}">
        <p14:creationId xmlns:p14="http://schemas.microsoft.com/office/powerpoint/2010/main" val="76866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Contents slide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E117BCC-3032-4F8C-AA88-4892223066D6}"/>
              </a:ext>
            </a:extLst>
          </p:cNvPr>
          <p:cNvGrpSpPr/>
          <p:nvPr userDrawn="1"/>
        </p:nvGrpSpPr>
        <p:grpSpPr>
          <a:xfrm>
            <a:off x="9613650" y="2003247"/>
            <a:ext cx="2578350" cy="4052320"/>
            <a:chOff x="9508727" y="2147107"/>
            <a:chExt cx="2683273" cy="4217224"/>
          </a:xfrm>
        </p:grpSpPr>
        <p:sp>
          <p:nvSpPr>
            <p:cNvPr id="3" name="Freeform: Shape 2">
              <a:extLst>
                <a:ext uri="{FF2B5EF4-FFF2-40B4-BE49-F238E27FC236}">
                  <a16:creationId xmlns:a16="http://schemas.microsoft.com/office/drawing/2014/main" id="{D9E0B0B1-4B11-4180-BADE-DB071FCDEC5D}"/>
                </a:ext>
              </a:extLst>
            </p:cNvPr>
            <p:cNvSpPr/>
            <p:nvPr/>
          </p:nvSpPr>
          <p:spPr>
            <a:xfrm>
              <a:off x="11381596" y="5780548"/>
              <a:ext cx="810404" cy="583783"/>
            </a:xfrm>
            <a:custGeom>
              <a:avLst/>
              <a:gdLst>
                <a:gd name="connsiteX0" fmla="*/ 267669 w 810404"/>
                <a:gd name="connsiteY0" fmla="*/ 0 h 583783"/>
                <a:gd name="connsiteX1" fmla="*/ 769357 w 810404"/>
                <a:gd name="connsiteY1" fmla="*/ 0 h 583783"/>
                <a:gd name="connsiteX2" fmla="*/ 805844 w 810404"/>
                <a:gd name="connsiteY2" fmla="*/ 0 h 583783"/>
                <a:gd name="connsiteX3" fmla="*/ 810404 w 810404"/>
                <a:gd name="connsiteY3" fmla="*/ 0 h 583783"/>
                <a:gd name="connsiteX4" fmla="*/ 810404 w 810404"/>
                <a:gd name="connsiteY4" fmla="*/ 583783 h 583783"/>
                <a:gd name="connsiteX5" fmla="*/ 805844 w 810404"/>
                <a:gd name="connsiteY5" fmla="*/ 583783 h 583783"/>
                <a:gd name="connsiteX6" fmla="*/ 769357 w 810404"/>
                <a:gd name="connsiteY6" fmla="*/ 583783 h 583783"/>
                <a:gd name="connsiteX7" fmla="*/ 170371 w 810404"/>
                <a:gd name="connsiteY7" fmla="*/ 583783 h 583783"/>
                <a:gd name="connsiteX8" fmla="*/ 152128 w 810404"/>
                <a:gd name="connsiteY8" fmla="*/ 367906 h 583783"/>
                <a:gd name="connsiteX9" fmla="*/ 267669 w 810404"/>
                <a:gd name="connsiteY9" fmla="*/ 0 h 583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10404" h="583783">
                  <a:moveTo>
                    <a:pt x="267669" y="0"/>
                  </a:moveTo>
                  <a:lnTo>
                    <a:pt x="769357" y="0"/>
                  </a:lnTo>
                  <a:lnTo>
                    <a:pt x="805844" y="0"/>
                  </a:lnTo>
                  <a:lnTo>
                    <a:pt x="810404" y="0"/>
                  </a:lnTo>
                  <a:lnTo>
                    <a:pt x="810404" y="583783"/>
                  </a:lnTo>
                  <a:lnTo>
                    <a:pt x="805844" y="583783"/>
                  </a:lnTo>
                  <a:cubicBezTo>
                    <a:pt x="805844" y="583783"/>
                    <a:pt x="793682" y="583783"/>
                    <a:pt x="769357" y="583783"/>
                  </a:cubicBezTo>
                  <a:cubicBezTo>
                    <a:pt x="675101" y="583783"/>
                    <a:pt x="413614" y="583783"/>
                    <a:pt x="170371" y="583783"/>
                  </a:cubicBezTo>
                  <a:cubicBezTo>
                    <a:pt x="-133682" y="583783"/>
                    <a:pt x="39629" y="483446"/>
                    <a:pt x="152128" y="367906"/>
                  </a:cubicBezTo>
                  <a:cubicBezTo>
                    <a:pt x="264629" y="249324"/>
                    <a:pt x="267669" y="0"/>
                    <a:pt x="267669" y="0"/>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wrap="square" rtlCol="0" anchor="ctr">
              <a:noAutofit/>
            </a:bodyPr>
            <a:lstStyle/>
            <a:p>
              <a:endParaRPr lang="en-US"/>
            </a:p>
          </p:txBody>
        </p:sp>
        <p:sp>
          <p:nvSpPr>
            <p:cNvPr id="4" name="Freeform: Shape 3">
              <a:extLst>
                <a:ext uri="{FF2B5EF4-FFF2-40B4-BE49-F238E27FC236}">
                  <a16:creationId xmlns:a16="http://schemas.microsoft.com/office/drawing/2014/main" id="{1EDE72EE-879B-4FEA-A6CD-BCF46F39E4C4}"/>
                </a:ext>
              </a:extLst>
            </p:cNvPr>
            <p:cNvSpPr/>
            <p:nvPr/>
          </p:nvSpPr>
          <p:spPr>
            <a:xfrm>
              <a:off x="9508727" y="2147107"/>
              <a:ext cx="2683273" cy="3642562"/>
            </a:xfrm>
            <a:custGeom>
              <a:avLst/>
              <a:gdLst>
                <a:gd name="connsiteX0" fmla="*/ 170270 w 2683273"/>
                <a:gd name="connsiteY0" fmla="*/ 0 h 3642562"/>
                <a:gd name="connsiteX1" fmla="*/ 2645266 w 2683273"/>
                <a:gd name="connsiteY1" fmla="*/ 0 h 3642562"/>
                <a:gd name="connsiteX2" fmla="*/ 2683273 w 2683273"/>
                <a:gd name="connsiteY2" fmla="*/ 0 h 3642562"/>
                <a:gd name="connsiteX3" fmla="*/ 2683273 w 2683273"/>
                <a:gd name="connsiteY3" fmla="*/ 3642562 h 3642562"/>
                <a:gd name="connsiteX4" fmla="*/ 155068 w 2683273"/>
                <a:gd name="connsiteY4" fmla="*/ 3642562 h 3642562"/>
                <a:gd name="connsiteX5" fmla="*/ 0 w 2683273"/>
                <a:gd name="connsiteY5" fmla="*/ 3469251 h 3642562"/>
                <a:gd name="connsiteX6" fmla="*/ 0 w 2683273"/>
                <a:gd name="connsiteY6" fmla="*/ 170270 h 3642562"/>
                <a:gd name="connsiteX7" fmla="*/ 170270 w 2683273"/>
                <a:gd name="connsiteY7" fmla="*/ 0 h 3642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83273" h="3642562">
                  <a:moveTo>
                    <a:pt x="170270" y="0"/>
                  </a:moveTo>
                  <a:lnTo>
                    <a:pt x="2645266" y="0"/>
                  </a:lnTo>
                  <a:lnTo>
                    <a:pt x="2683273" y="0"/>
                  </a:lnTo>
                  <a:lnTo>
                    <a:pt x="2683273" y="3642562"/>
                  </a:lnTo>
                  <a:lnTo>
                    <a:pt x="155068" y="3642562"/>
                  </a:lnTo>
                  <a:cubicBezTo>
                    <a:pt x="69933" y="3642562"/>
                    <a:pt x="0" y="3566549"/>
                    <a:pt x="0" y="3469251"/>
                  </a:cubicBezTo>
                  <a:lnTo>
                    <a:pt x="0" y="170270"/>
                  </a:lnTo>
                  <a:cubicBezTo>
                    <a:pt x="0" y="72973"/>
                    <a:pt x="82095" y="0"/>
                    <a:pt x="170270" y="0"/>
                  </a:cubicBezTo>
                  <a:close/>
                </a:path>
              </a:pathLst>
            </a:custGeom>
            <a:solidFill>
              <a:srgbClr val="999999"/>
            </a:solidFill>
            <a:ln w="9525" cap="flat">
              <a:noFill/>
              <a:prstDash val="solid"/>
              <a:miter/>
            </a:ln>
          </p:spPr>
          <p:txBody>
            <a:bodyPr wrap="square" rtlCol="0" anchor="ctr">
              <a:noAutofit/>
            </a:bodyPr>
            <a:lstStyle/>
            <a:p>
              <a:endParaRPr lang="en-US" dirty="0"/>
            </a:p>
          </p:txBody>
        </p:sp>
        <p:sp>
          <p:nvSpPr>
            <p:cNvPr id="5" name="Freeform: Shape 4">
              <a:extLst>
                <a:ext uri="{FF2B5EF4-FFF2-40B4-BE49-F238E27FC236}">
                  <a16:creationId xmlns:a16="http://schemas.microsoft.com/office/drawing/2014/main" id="{2CCB3843-05FA-4D36-8253-9E8F3AB1921C}"/>
                </a:ext>
              </a:extLst>
            </p:cNvPr>
            <p:cNvSpPr/>
            <p:nvPr/>
          </p:nvSpPr>
          <p:spPr>
            <a:xfrm>
              <a:off x="9536092" y="2177513"/>
              <a:ext cx="2655908" cy="3195604"/>
            </a:xfrm>
            <a:custGeom>
              <a:avLst/>
              <a:gdLst>
                <a:gd name="connsiteX0" fmla="*/ 170270 w 2655908"/>
                <a:gd name="connsiteY0" fmla="*/ 0 h 3195604"/>
                <a:gd name="connsiteX1" fmla="*/ 2623983 w 2655908"/>
                <a:gd name="connsiteY1" fmla="*/ 0 h 3195604"/>
                <a:gd name="connsiteX2" fmla="*/ 2655908 w 2655908"/>
                <a:gd name="connsiteY2" fmla="*/ 0 h 3195604"/>
                <a:gd name="connsiteX3" fmla="*/ 2655908 w 2655908"/>
                <a:gd name="connsiteY3" fmla="*/ 3195604 h 3195604"/>
                <a:gd name="connsiteX4" fmla="*/ 0 w 2655908"/>
                <a:gd name="connsiteY4" fmla="*/ 3195604 h 3195604"/>
                <a:gd name="connsiteX5" fmla="*/ 0 w 2655908"/>
                <a:gd name="connsiteY5" fmla="*/ 148987 h 3195604"/>
                <a:gd name="connsiteX6" fmla="*/ 170270 w 2655908"/>
                <a:gd name="connsiteY6" fmla="*/ 0 h 3195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5908" h="3195604">
                  <a:moveTo>
                    <a:pt x="170270" y="0"/>
                  </a:moveTo>
                  <a:lnTo>
                    <a:pt x="2623983" y="0"/>
                  </a:lnTo>
                  <a:lnTo>
                    <a:pt x="2655908" y="0"/>
                  </a:lnTo>
                  <a:lnTo>
                    <a:pt x="2655908" y="3195604"/>
                  </a:lnTo>
                  <a:lnTo>
                    <a:pt x="0" y="3195604"/>
                  </a:lnTo>
                  <a:lnTo>
                    <a:pt x="0" y="148987"/>
                  </a:lnTo>
                  <a:cubicBezTo>
                    <a:pt x="0" y="60811"/>
                    <a:pt x="82095" y="0"/>
                    <a:pt x="170270" y="0"/>
                  </a:cubicBezTo>
                  <a:close/>
                </a:path>
              </a:pathLst>
            </a:custGeom>
            <a:solidFill>
              <a:srgbClr val="231F20"/>
            </a:solidFill>
            <a:ln w="9525" cap="flat">
              <a:noFill/>
              <a:prstDash val="solid"/>
              <a:miter/>
            </a:ln>
          </p:spPr>
          <p:txBody>
            <a:bodyPr wrap="square" rtlCol="0" anchor="ctr">
              <a:noAutofit/>
            </a:bodyPr>
            <a:lstStyle/>
            <a:p>
              <a:endParaRPr lang="en-US" dirty="0"/>
            </a:p>
          </p:txBody>
        </p:sp>
        <p:sp>
          <p:nvSpPr>
            <p:cNvPr id="6" name="Freeform: Shape 5">
              <a:extLst>
                <a:ext uri="{FF2B5EF4-FFF2-40B4-BE49-F238E27FC236}">
                  <a16:creationId xmlns:a16="http://schemas.microsoft.com/office/drawing/2014/main" id="{AB7AF8A9-20F4-42A9-9ACC-52EA430548E1}"/>
                </a:ext>
              </a:extLst>
            </p:cNvPr>
            <p:cNvSpPr/>
            <p:nvPr/>
          </p:nvSpPr>
          <p:spPr>
            <a:xfrm>
              <a:off x="11384738" y="6312642"/>
              <a:ext cx="807262" cy="48649"/>
            </a:xfrm>
            <a:custGeom>
              <a:avLst/>
              <a:gdLst>
                <a:gd name="connsiteX0" fmla="*/ 0 w 807262"/>
                <a:gd name="connsiteY0" fmla="*/ 0 h 48649"/>
                <a:gd name="connsiteX1" fmla="*/ 807262 w 807262"/>
                <a:gd name="connsiteY1" fmla="*/ 0 h 48649"/>
                <a:gd name="connsiteX2" fmla="*/ 807262 w 807262"/>
                <a:gd name="connsiteY2" fmla="*/ 48649 h 48649"/>
                <a:gd name="connsiteX3" fmla="*/ 799662 w 807262"/>
                <a:gd name="connsiteY3" fmla="*/ 48649 h 48649"/>
                <a:gd name="connsiteX4" fmla="*/ 772297 w 807262"/>
                <a:gd name="connsiteY4" fmla="*/ 48649 h 48649"/>
                <a:gd name="connsiteX5" fmla="*/ 173311 w 807262"/>
                <a:gd name="connsiteY5" fmla="*/ 48649 h 48649"/>
                <a:gd name="connsiteX6" fmla="*/ 0 w 807262"/>
                <a:gd name="connsiteY6" fmla="*/ 6081 h 48649"/>
                <a:gd name="connsiteX7" fmla="*/ 0 w 807262"/>
                <a:gd name="connsiteY7" fmla="*/ 3041 h 48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262" h="48649">
                  <a:moveTo>
                    <a:pt x="0" y="0"/>
                  </a:moveTo>
                  <a:lnTo>
                    <a:pt x="807262" y="0"/>
                  </a:lnTo>
                  <a:lnTo>
                    <a:pt x="807262" y="48649"/>
                  </a:lnTo>
                  <a:lnTo>
                    <a:pt x="799662" y="48649"/>
                  </a:lnTo>
                  <a:cubicBezTo>
                    <a:pt x="793581" y="48649"/>
                    <a:pt x="784459" y="48649"/>
                    <a:pt x="772297" y="48649"/>
                  </a:cubicBezTo>
                  <a:cubicBezTo>
                    <a:pt x="678039" y="48649"/>
                    <a:pt x="416553" y="48649"/>
                    <a:pt x="173311" y="48649"/>
                  </a:cubicBezTo>
                  <a:cubicBezTo>
                    <a:pt x="48648" y="48649"/>
                    <a:pt x="0" y="36487"/>
                    <a:pt x="0" y="6081"/>
                  </a:cubicBezTo>
                  <a:cubicBezTo>
                    <a:pt x="0" y="6081"/>
                    <a:pt x="0" y="6081"/>
                    <a:pt x="0" y="3041"/>
                  </a:cubicBezTo>
                  <a:close/>
                </a:path>
              </a:pathLst>
            </a:custGeom>
            <a:solidFill>
              <a:schemeClr val="tx1">
                <a:lumMod val="50000"/>
                <a:lumOff val="50000"/>
              </a:schemeClr>
            </a:solidFill>
            <a:ln w="9525" cap="flat">
              <a:noFill/>
              <a:prstDash val="solid"/>
              <a:miter/>
            </a:ln>
          </p:spPr>
          <p:txBody>
            <a:bodyPr wrap="square" rtlCol="0" anchor="ctr">
              <a:noAutofit/>
            </a:bodyPr>
            <a:lstStyle/>
            <a:p>
              <a:endParaRPr lang="en-US" dirty="0"/>
            </a:p>
          </p:txBody>
        </p:sp>
        <p:sp>
          <p:nvSpPr>
            <p:cNvPr id="7" name="Freeform: Shape 6">
              <a:extLst>
                <a:ext uri="{FF2B5EF4-FFF2-40B4-BE49-F238E27FC236}">
                  <a16:creationId xmlns:a16="http://schemas.microsoft.com/office/drawing/2014/main" id="{A3B04ADD-D9A0-4779-9DE8-7B053FC465FF}"/>
                </a:ext>
              </a:extLst>
            </p:cNvPr>
            <p:cNvSpPr/>
            <p:nvPr/>
          </p:nvSpPr>
          <p:spPr>
            <a:xfrm>
              <a:off x="9536092" y="5379197"/>
              <a:ext cx="2655908" cy="395270"/>
            </a:xfrm>
            <a:custGeom>
              <a:avLst/>
              <a:gdLst>
                <a:gd name="connsiteX0" fmla="*/ 0 w 2655908"/>
                <a:gd name="connsiteY0" fmla="*/ 0 h 395270"/>
                <a:gd name="connsiteX1" fmla="*/ 2655908 w 2655908"/>
                <a:gd name="connsiteY1" fmla="*/ 0 h 395270"/>
                <a:gd name="connsiteX2" fmla="*/ 2655908 w 2655908"/>
                <a:gd name="connsiteY2" fmla="*/ 395270 h 395270"/>
                <a:gd name="connsiteX3" fmla="*/ 2623983 w 2655908"/>
                <a:gd name="connsiteY3" fmla="*/ 395270 h 395270"/>
                <a:gd name="connsiteX4" fmla="*/ 170270 w 2655908"/>
                <a:gd name="connsiteY4" fmla="*/ 395270 h 395270"/>
                <a:gd name="connsiteX5" fmla="*/ 0 w 2655908"/>
                <a:gd name="connsiteY5" fmla="*/ 246284 h 395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55908" h="395270">
                  <a:moveTo>
                    <a:pt x="0" y="0"/>
                  </a:moveTo>
                  <a:lnTo>
                    <a:pt x="2655908" y="0"/>
                  </a:lnTo>
                  <a:lnTo>
                    <a:pt x="2655908" y="395270"/>
                  </a:lnTo>
                  <a:lnTo>
                    <a:pt x="2623983" y="395270"/>
                  </a:lnTo>
                  <a:lnTo>
                    <a:pt x="170270" y="395270"/>
                  </a:lnTo>
                  <a:cubicBezTo>
                    <a:pt x="82095" y="395270"/>
                    <a:pt x="0" y="322297"/>
                    <a:pt x="0" y="246284"/>
                  </a:cubicBezTo>
                  <a:close/>
                </a:path>
              </a:pathLst>
            </a:custGeom>
            <a:solidFill>
              <a:schemeClr val="bg1">
                <a:lumMod val="75000"/>
              </a:schemeClr>
            </a:solidFill>
            <a:ln w="9525" cap="flat">
              <a:noFill/>
              <a:prstDash val="solid"/>
              <a:miter/>
            </a:ln>
          </p:spPr>
          <p:txBody>
            <a:bodyPr wrap="square" rtlCol="0" anchor="ctr">
              <a:noAutofit/>
            </a:bodyPr>
            <a:lstStyle/>
            <a:p>
              <a:endParaRPr lang="en-US"/>
            </a:p>
          </p:txBody>
        </p:sp>
        <p:sp>
          <p:nvSpPr>
            <p:cNvPr id="8" name="Freeform: Shape 7">
              <a:extLst>
                <a:ext uri="{FF2B5EF4-FFF2-40B4-BE49-F238E27FC236}">
                  <a16:creationId xmlns:a16="http://schemas.microsoft.com/office/drawing/2014/main" id="{F98221A9-6AC7-4184-B404-4D26AC76772E}"/>
                </a:ext>
              </a:extLst>
            </p:cNvPr>
            <p:cNvSpPr/>
            <p:nvPr/>
          </p:nvSpPr>
          <p:spPr>
            <a:xfrm>
              <a:off x="9711093" y="2388830"/>
              <a:ext cx="2480907" cy="2797293"/>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E24C79AC-939D-4B2C-8A93-F1F58E8EDBA8}"/>
                </a:ext>
              </a:extLst>
            </p:cNvPr>
            <p:cNvSpPr/>
            <p:nvPr/>
          </p:nvSpPr>
          <p:spPr>
            <a:xfrm>
              <a:off x="10791316" y="2439610"/>
              <a:ext cx="1400684" cy="2776919"/>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10" name="Rectangle 9">
            <a:extLst>
              <a:ext uri="{FF2B5EF4-FFF2-40B4-BE49-F238E27FC236}">
                <a16:creationId xmlns:a16="http://schemas.microsoft.com/office/drawing/2014/main" id="{079717CE-5FF1-456C-B564-55798E060E3B}"/>
              </a:ext>
            </a:extLst>
          </p:cNvPr>
          <p:cNvSpPr/>
          <p:nvPr userDrawn="1"/>
        </p:nvSpPr>
        <p:spPr>
          <a:xfrm>
            <a:off x="0" y="2"/>
            <a:ext cx="12192000" cy="188044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solidFill>
                <a:schemeClr val="bg1"/>
              </a:solidFill>
            </a:endParaRPr>
          </a:p>
        </p:txBody>
      </p:sp>
      <p:sp>
        <p:nvSpPr>
          <p:cNvPr id="11" name="Oval 10">
            <a:extLst>
              <a:ext uri="{FF2B5EF4-FFF2-40B4-BE49-F238E27FC236}">
                <a16:creationId xmlns:a16="http://schemas.microsoft.com/office/drawing/2014/main" id="{F51B4AAB-F0BC-4BA8-8711-B6E764DC67C4}"/>
              </a:ext>
            </a:extLst>
          </p:cNvPr>
          <p:cNvSpPr/>
          <p:nvPr userDrawn="1"/>
        </p:nvSpPr>
        <p:spPr>
          <a:xfrm>
            <a:off x="5466000" y="1233032"/>
            <a:ext cx="1260000" cy="126000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12" name="Oval 9">
            <a:extLst>
              <a:ext uri="{FF2B5EF4-FFF2-40B4-BE49-F238E27FC236}">
                <a16:creationId xmlns:a16="http://schemas.microsoft.com/office/drawing/2014/main" id="{13FCA882-D6A7-47A0-8F53-222F73770C2C}"/>
              </a:ext>
            </a:extLst>
          </p:cNvPr>
          <p:cNvSpPr/>
          <p:nvPr userDrawn="1"/>
        </p:nvSpPr>
        <p:spPr>
          <a:xfrm>
            <a:off x="6714751" y="3743880"/>
            <a:ext cx="2520000" cy="252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13" name="Picture Placeholder 2">
            <a:extLst>
              <a:ext uri="{FF2B5EF4-FFF2-40B4-BE49-F238E27FC236}">
                <a16:creationId xmlns:a16="http://schemas.microsoft.com/office/drawing/2014/main" id="{9DB5361C-4E28-430F-9AB8-82C47DA59C59}"/>
              </a:ext>
            </a:extLst>
          </p:cNvPr>
          <p:cNvSpPr>
            <a:spLocks noGrp="1"/>
          </p:cNvSpPr>
          <p:nvPr>
            <p:ph type="pic" idx="10" hasCustomPrompt="1"/>
          </p:nvPr>
        </p:nvSpPr>
        <p:spPr>
          <a:xfrm>
            <a:off x="9745813" y="2221239"/>
            <a:ext cx="2446188" cy="2736814"/>
          </a:xfrm>
          <a:prstGeom prst="rect">
            <a:avLst/>
          </a:prstGeom>
          <a:solidFill>
            <a:schemeClr val="bg1">
              <a:lumMod val="95000"/>
            </a:schemeClr>
          </a:solidFill>
          <a:ln w="12700">
            <a:noFill/>
          </a:ln>
        </p:spPr>
        <p:txBody>
          <a:bodyPr anchor="ctr"/>
          <a:lstStyle>
            <a:lvl1pPr marL="0" indent="0" algn="ctr">
              <a:buNone/>
              <a:defRPr sz="1200">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 </a:t>
            </a:r>
            <a:endParaRPr lang="ko-KR" altLang="en-US" dirty="0"/>
          </a:p>
        </p:txBody>
      </p:sp>
      <p:grpSp>
        <p:nvGrpSpPr>
          <p:cNvPr id="14" name="Group 20">
            <a:extLst>
              <a:ext uri="{FF2B5EF4-FFF2-40B4-BE49-F238E27FC236}">
                <a16:creationId xmlns:a16="http://schemas.microsoft.com/office/drawing/2014/main" id="{354EA4D5-D4EB-4CB5-9857-49FA2B15841F}"/>
              </a:ext>
            </a:extLst>
          </p:cNvPr>
          <p:cNvGrpSpPr/>
          <p:nvPr userDrawn="1"/>
        </p:nvGrpSpPr>
        <p:grpSpPr>
          <a:xfrm>
            <a:off x="7019112" y="2341950"/>
            <a:ext cx="1890758" cy="3323854"/>
            <a:chOff x="445712" y="1449040"/>
            <a:chExt cx="2113018" cy="3924176"/>
          </a:xfrm>
        </p:grpSpPr>
        <p:sp>
          <p:nvSpPr>
            <p:cNvPr id="15" name="Rounded Rectangle 21">
              <a:extLst>
                <a:ext uri="{FF2B5EF4-FFF2-40B4-BE49-F238E27FC236}">
                  <a16:creationId xmlns:a16="http://schemas.microsoft.com/office/drawing/2014/main" id="{FBFC0138-3DDC-4D23-9F01-896D4915E925}"/>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p>
          </p:txBody>
        </p:sp>
        <p:sp>
          <p:nvSpPr>
            <p:cNvPr id="16" name="Rectangle 22">
              <a:extLst>
                <a:ext uri="{FF2B5EF4-FFF2-40B4-BE49-F238E27FC236}">
                  <a16:creationId xmlns:a16="http://schemas.microsoft.com/office/drawing/2014/main" id="{118890BA-E4FD-42D6-8AC7-1AC8FAC00592}"/>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17" name="Group 23">
              <a:extLst>
                <a:ext uri="{FF2B5EF4-FFF2-40B4-BE49-F238E27FC236}">
                  <a16:creationId xmlns:a16="http://schemas.microsoft.com/office/drawing/2014/main" id="{2E10FAE0-0A16-4D44-B561-8BFCCF53C81B}"/>
                </a:ext>
              </a:extLst>
            </p:cNvPr>
            <p:cNvGrpSpPr/>
            <p:nvPr userDrawn="1"/>
          </p:nvGrpSpPr>
          <p:grpSpPr>
            <a:xfrm>
              <a:off x="1407705" y="5045834"/>
              <a:ext cx="211967" cy="211967"/>
              <a:chOff x="1549420" y="5712364"/>
              <a:chExt cx="312583" cy="312583"/>
            </a:xfrm>
          </p:grpSpPr>
          <p:sp>
            <p:nvSpPr>
              <p:cNvPr id="18" name="Oval 24">
                <a:extLst>
                  <a:ext uri="{FF2B5EF4-FFF2-40B4-BE49-F238E27FC236}">
                    <a16:creationId xmlns:a16="http://schemas.microsoft.com/office/drawing/2014/main" id="{9AE4CF47-5EF3-4EA4-A009-ABF2A05D1F14}"/>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19" name="Rounded Rectangle 25">
                <a:extLst>
                  <a:ext uri="{FF2B5EF4-FFF2-40B4-BE49-F238E27FC236}">
                    <a16:creationId xmlns:a16="http://schemas.microsoft.com/office/drawing/2014/main" id="{6C8A489D-2846-49A9-B94F-3D588B4AB95C}"/>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sp>
        <p:nvSpPr>
          <p:cNvPr id="20" name="Picture Placeholder 2">
            <a:extLst>
              <a:ext uri="{FF2B5EF4-FFF2-40B4-BE49-F238E27FC236}">
                <a16:creationId xmlns:a16="http://schemas.microsoft.com/office/drawing/2014/main" id="{35D9DFBD-E320-498F-B6AB-EDE7A3C3E4A3}"/>
              </a:ext>
            </a:extLst>
          </p:cNvPr>
          <p:cNvSpPr>
            <a:spLocks noGrp="1"/>
          </p:cNvSpPr>
          <p:nvPr>
            <p:ph type="pic" idx="11" hasCustomPrompt="1"/>
          </p:nvPr>
        </p:nvSpPr>
        <p:spPr>
          <a:xfrm>
            <a:off x="7145482" y="2668904"/>
            <a:ext cx="1624041" cy="2663428"/>
          </a:xfrm>
          <a:prstGeom prst="rect">
            <a:avLst/>
          </a:prstGeom>
          <a:solidFill>
            <a:schemeClr val="bg1">
              <a:lumMod val="95000"/>
            </a:schemeClr>
          </a:solidFill>
          <a:ln w="12700">
            <a:noFill/>
          </a:ln>
        </p:spPr>
        <p:txBody>
          <a:bodyPr anchor="ctr"/>
          <a:lstStyle>
            <a:lvl1pPr marL="0" indent="0" algn="ctr">
              <a:buNone/>
              <a:defRPr sz="1200">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 </a:t>
            </a:r>
            <a:endParaRPr lang="ko-KR" altLang="en-US" dirty="0"/>
          </a:p>
        </p:txBody>
      </p:sp>
      <p:sp>
        <p:nvSpPr>
          <p:cNvPr id="21" name="Text Placeholder 9">
            <a:extLst>
              <a:ext uri="{FF2B5EF4-FFF2-40B4-BE49-F238E27FC236}">
                <a16:creationId xmlns:a16="http://schemas.microsoft.com/office/drawing/2014/main" id="{4E77E7AC-8C78-442E-888C-75CA5F39664A}"/>
              </a:ext>
            </a:extLst>
          </p:cNvPr>
          <p:cNvSpPr>
            <a:spLocks noGrp="1"/>
          </p:cNvSpPr>
          <p:nvPr>
            <p:ph type="body" sz="quarter" idx="12" hasCustomPrompt="1"/>
          </p:nvPr>
        </p:nvSpPr>
        <p:spPr>
          <a:xfrm>
            <a:off x="323529" y="339509"/>
            <a:ext cx="11573197" cy="724247"/>
          </a:xfrm>
          <a:prstGeom prst="rect">
            <a:avLst/>
          </a:prstGeom>
        </p:spPr>
        <p:txBody>
          <a:bodyPr anchor="ctr"/>
          <a:lstStyle>
            <a:lvl1pPr marL="0" indent="0" algn="ctr">
              <a:buNone/>
              <a:defRPr sz="5400" b="0" baseline="0">
                <a:solidFill>
                  <a:schemeClr val="bg1"/>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833295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0445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Contents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642695E7-0C1B-46BA-A458-9D37FBA5911A}"/>
              </a:ext>
            </a:extLst>
          </p:cNvPr>
          <p:cNvSpPr>
            <a:spLocks noGrp="1"/>
          </p:cNvSpPr>
          <p:nvPr>
            <p:ph type="pic" idx="10" hasCustomPrompt="1"/>
          </p:nvPr>
        </p:nvSpPr>
        <p:spPr>
          <a:xfrm>
            <a:off x="0" y="0"/>
            <a:ext cx="4032000" cy="6858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3" name="Picture Placeholder 2">
            <a:extLst>
              <a:ext uri="{FF2B5EF4-FFF2-40B4-BE49-F238E27FC236}">
                <a16:creationId xmlns:a16="http://schemas.microsoft.com/office/drawing/2014/main" id="{2A4CA258-6152-46AF-8FC9-428779C9219B}"/>
              </a:ext>
            </a:extLst>
          </p:cNvPr>
          <p:cNvSpPr>
            <a:spLocks noGrp="1"/>
          </p:cNvSpPr>
          <p:nvPr>
            <p:ph type="pic" idx="11" hasCustomPrompt="1"/>
          </p:nvPr>
        </p:nvSpPr>
        <p:spPr>
          <a:xfrm>
            <a:off x="8160000" y="0"/>
            <a:ext cx="4032000" cy="6858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Tree>
    <p:extLst>
      <p:ext uri="{BB962C8B-B14F-4D97-AF65-F5344CB8AC3E}">
        <p14:creationId xmlns:p14="http://schemas.microsoft.com/office/powerpoint/2010/main" val="1199585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2667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Contents slid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6D7AFB-15B6-4481-A6C1-90C4E03582BF}"/>
              </a:ext>
            </a:extLst>
          </p:cNvPr>
          <p:cNvSpPr/>
          <p:nvPr userDrawn="1"/>
        </p:nvSpPr>
        <p:spPr>
          <a:xfrm>
            <a:off x="5781047" y="260648"/>
            <a:ext cx="5952661" cy="633670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3" name="Picture Placeholder 2">
            <a:extLst>
              <a:ext uri="{FF2B5EF4-FFF2-40B4-BE49-F238E27FC236}">
                <a16:creationId xmlns:a16="http://schemas.microsoft.com/office/drawing/2014/main" id="{A2D93165-E73B-49E2-8635-02E21C046FC9}"/>
              </a:ext>
            </a:extLst>
          </p:cNvPr>
          <p:cNvSpPr>
            <a:spLocks noGrp="1"/>
          </p:cNvSpPr>
          <p:nvPr>
            <p:ph type="pic" idx="14" hasCustomPrompt="1"/>
          </p:nvPr>
        </p:nvSpPr>
        <p:spPr>
          <a:xfrm>
            <a:off x="734769" y="1196752"/>
            <a:ext cx="10849205" cy="3456384"/>
          </a:xfrm>
          <a:prstGeom prst="rect">
            <a:avLst/>
          </a:prstGeom>
          <a:solidFill>
            <a:schemeClr val="bg1">
              <a:lumMod val="95000"/>
            </a:schemeClr>
          </a:solidFill>
          <a:ln w="19050">
            <a:solidFill>
              <a:schemeClr val="bg1">
                <a:lumMod val="65000"/>
              </a:schemeClr>
            </a:solidFill>
          </a:ln>
        </p:spPr>
        <p:txBody>
          <a:bodyPr anchor="ctr"/>
          <a:lstStyle>
            <a:lvl1pPr marL="0" indent="0" algn="ctr">
              <a:buNone/>
              <a:defRPr sz="12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4" name="제목 1">
            <a:extLst>
              <a:ext uri="{FF2B5EF4-FFF2-40B4-BE49-F238E27FC236}">
                <a16:creationId xmlns:a16="http://schemas.microsoft.com/office/drawing/2014/main" id="{8F51187F-8B7D-4CCE-8CAB-89F352270EAC}"/>
              </a:ext>
            </a:extLst>
          </p:cNvPr>
          <p:cNvSpPr>
            <a:spLocks noGrp="1"/>
          </p:cNvSpPr>
          <p:nvPr>
            <p:ph type="title" hasCustomPrompt="1"/>
          </p:nvPr>
        </p:nvSpPr>
        <p:spPr>
          <a:xfrm>
            <a:off x="0" y="269852"/>
            <a:ext cx="12192000" cy="710877"/>
          </a:xfrm>
          <a:prstGeom prst="rect">
            <a:avLst/>
          </a:prstGeom>
        </p:spPr>
        <p:txBody>
          <a:bodyPr anchor="ctr">
            <a:noAutofit/>
          </a:bodyPr>
          <a:lstStyle>
            <a:lvl1pPr algn="ctr">
              <a:defRPr sz="4800" b="0" baseline="0">
                <a:solidFill>
                  <a:schemeClr val="tx1">
                    <a:lumMod val="75000"/>
                    <a:lumOff val="25000"/>
                  </a:schemeClr>
                </a:solidFill>
                <a:latin typeface="Arial" pitchFamily="34" charset="0"/>
                <a:cs typeface="Arial" pitchFamily="34" charset="0"/>
              </a:defRPr>
            </a:lvl1pPr>
          </a:lstStyle>
          <a:p>
            <a:r>
              <a:rPr lang="en-US" altLang="ko-KR" dirty="0"/>
              <a:t>IMAGES AND CONTENTS</a:t>
            </a:r>
            <a:endParaRPr lang="ko-KR" altLang="en-US" dirty="0"/>
          </a:p>
        </p:txBody>
      </p:sp>
    </p:spTree>
    <p:extLst>
      <p:ext uri="{BB962C8B-B14F-4D97-AF65-F5344CB8AC3E}">
        <p14:creationId xmlns:p14="http://schemas.microsoft.com/office/powerpoint/2010/main" val="2445283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311501"/>
      </p:ext>
    </p:extLst>
  </p:cSld>
  <p:clrMap bg1="lt1" tx1="dk1" bg2="lt2" tx2="dk2" accent1="accent1" accent2="accent2" accent3="accent3" accent4="accent4" accent5="accent5" accent6="accent6" hlink="hlink" folHlink="folHlink"/>
  <p:sldLayoutIdLst>
    <p:sldLayoutId id="2147483652" r:id="rId1"/>
    <p:sldLayoutId id="214748365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9" r:id="rId15"/>
    <p:sldLayoutId id="2147483688" r:id="rId16"/>
    <p:sldLayoutId id="2147483687" r:id="rId17"/>
    <p:sldLayoutId id="2147483671" r:id="rId18"/>
    <p:sldLayoutId id="2147483672"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8408049"/>
      </p:ext>
    </p:extLst>
  </p:cSld>
  <p:clrMap bg1="lt1" tx1="dk1" bg2="lt2" tx2="dk2" accent1="accent1" accent2="accent2" accent3="accent3" accent4="accent4" accent5="accent5" accent6="accent6" hlink="hlink" folHlink="folHlink"/>
  <p:sldLayoutIdLst>
    <p:sldLayoutId id="214748367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D0ECB0F-6197-44EE-BBFD-C0A27E3DDE40}"/>
              </a:ext>
            </a:extLst>
          </p:cNvPr>
          <p:cNvSpPr/>
          <p:nvPr/>
        </p:nvSpPr>
        <p:spPr>
          <a:xfrm>
            <a:off x="1048871" y="215153"/>
            <a:ext cx="9457764" cy="5818388"/>
          </a:xfrm>
          <a:prstGeom prst="rect">
            <a:avLst/>
          </a:prstGeom>
        </p:spPr>
        <p:txBody>
          <a:bodyPr wrap="square">
            <a:spAutoFit/>
          </a:bodyPr>
          <a:lstStyle/>
          <a:p>
            <a:pPr algn="ctr">
              <a:lnSpc>
                <a:spcPct val="107000"/>
              </a:lnSpc>
              <a:spcAft>
                <a:spcPts val="0"/>
              </a:spcAft>
              <a:tabLst>
                <a:tab pos="1890395" algn="l"/>
              </a:tabLst>
            </a:pPr>
            <a:endParaRPr lang="uz-Cyrl-UZ" sz="1400" dirty="0"/>
          </a:p>
          <a:p>
            <a:pPr algn="ctr">
              <a:lnSpc>
                <a:spcPct val="107000"/>
              </a:lnSpc>
              <a:spcAft>
                <a:spcPts val="0"/>
              </a:spcAft>
              <a:tabLst>
                <a:tab pos="1890395" algn="l"/>
              </a:tabLst>
            </a:pPr>
            <a:r>
              <a:rPr lang="uz-Cyrl-UZ" sz="2000" b="1" i="1" dirty="0"/>
              <a:t>1-</a:t>
            </a:r>
            <a:r>
              <a:rPr lang="en-US" sz="2000" b="1" i="1" dirty="0" err="1"/>
              <a:t>amaliy</a:t>
            </a:r>
            <a:r>
              <a:rPr lang="en-US" sz="2000" b="1" i="1" dirty="0"/>
              <a:t> </a:t>
            </a:r>
            <a:r>
              <a:rPr lang="en-US" sz="2000" b="1" i="1" dirty="0" err="1"/>
              <a:t>mashg’ulot</a:t>
            </a:r>
            <a:endParaRPr lang="en-US" sz="2000" b="1" i="1" dirty="0"/>
          </a:p>
          <a:p>
            <a:pPr algn="ctr">
              <a:lnSpc>
                <a:spcPct val="107000"/>
              </a:lnSpc>
              <a:spcAft>
                <a:spcPts val="0"/>
              </a:spcAft>
              <a:tabLst>
                <a:tab pos="1890395" algn="l"/>
              </a:tabLst>
            </a:pPr>
            <a:endParaRPr lang="en-US" sz="2000" b="1" i="1" dirty="0"/>
          </a:p>
          <a:p>
            <a:pPr algn="ctr">
              <a:lnSpc>
                <a:spcPct val="107000"/>
              </a:lnSpc>
              <a:spcAft>
                <a:spcPts val="0"/>
              </a:spcAft>
              <a:tabLst>
                <a:tab pos="1890395" algn="l"/>
              </a:tabLst>
            </a:pPr>
            <a:endParaRPr lang="uz-Cyrl-UZ" sz="2000" b="1" i="1" dirty="0"/>
          </a:p>
          <a:p>
            <a:pPr algn="ctr">
              <a:lnSpc>
                <a:spcPct val="107000"/>
              </a:lnSpc>
              <a:spcAft>
                <a:spcPts val="0"/>
              </a:spcAft>
              <a:tabLst>
                <a:tab pos="1890395" algn="l"/>
              </a:tabLst>
            </a:pPr>
            <a:r>
              <a:rPr lang="uz-Cyrl-UZ" sz="1400" b="1" dirty="0"/>
              <a:t>“</a:t>
            </a:r>
            <a:r>
              <a:rPr lang="uz-Cyrl-UZ" b="1" dirty="0">
                <a:latin typeface="Times New Roman" panose="02020603050405020304" pitchFamily="18" charset="0"/>
                <a:cs typeface="Times New Roman" panose="02020603050405020304" pitchFamily="18" charset="0"/>
              </a:rPr>
              <a:t>FONETIKA” BO‘LIMIDAGI MAVZULARNI O‘RGANISH YUZASIDAN 1-4-SINFLAR UCHUN METODIK TAVSIYALAR ISHLAB CHIQISH. “SO‘ZNING MORFEMIK TARKIBI” BO‘LIMIDAGI MAVZULARNI O‘RGANISH YUZASIDAN 1-4-SINFLAR UCHUN METODIK TAVSIYALAR ISHLAB CHIQISH</a:t>
            </a:r>
            <a:endParaRPr lang="en-US" b="1" dirty="0">
              <a:latin typeface="Times New Roman" panose="02020603050405020304" pitchFamily="18" charset="0"/>
              <a:cs typeface="Times New Roman" panose="02020603050405020304" pitchFamily="18" charset="0"/>
            </a:endParaRPr>
          </a:p>
          <a:p>
            <a:pPr algn="ctr">
              <a:lnSpc>
                <a:spcPct val="107000"/>
              </a:lnSpc>
              <a:spcAft>
                <a:spcPts val="0"/>
              </a:spcAft>
              <a:tabLst>
                <a:tab pos="1890395" algn="l"/>
              </a:tabLs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7000"/>
              </a:lnSpc>
              <a:spcAft>
                <a:spcPts val="0"/>
              </a:spcAft>
              <a:tabLst>
                <a:tab pos="1890395" algn="l"/>
              </a:tabLst>
            </a:pP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Reja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1. </a:t>
            </a:r>
            <a:r>
              <a:rPr lang="uz-Cyrl-UZ" sz="2000" dirty="0">
                <a:latin typeface="Times New Roman" panose="02020603050405020304" pitchFamily="18" charset="0"/>
                <a:cs typeface="Times New Roman" panose="02020603050405020304" pitchFamily="18" charset="0"/>
              </a:rPr>
              <a:t>Boshlang`ich ta</a:t>
            </a:r>
            <a:r>
              <a:rPr lang="en-US" sz="2000" dirty="0">
                <a:latin typeface="Times New Roman" panose="02020603050405020304" pitchFamily="18" charset="0"/>
                <a:cs typeface="Times New Roman" panose="02020603050405020304" pitchFamily="18" charset="0"/>
              </a:rPr>
              <a:t>’l</a:t>
            </a:r>
            <a:r>
              <a:rPr lang="uz-Cyrl-UZ" sz="2000" dirty="0">
                <a:latin typeface="Times New Roman" panose="02020603050405020304" pitchFamily="18" charset="0"/>
                <a:cs typeface="Times New Roman" panose="02020603050405020304" pitchFamily="18" charset="0"/>
              </a:rPr>
              <a:t>imda fonetik tushu</a:t>
            </a:r>
            <a:r>
              <a:rPr lang="en-US" sz="2000" dirty="0">
                <a:latin typeface="Times New Roman" panose="02020603050405020304" pitchFamily="18" charset="0"/>
                <a:cs typeface="Times New Roman" panose="02020603050405020304" pitchFamily="18" charset="0"/>
              </a:rPr>
              <a:t>n</a:t>
            </a:r>
            <a:r>
              <a:rPr lang="uz-Cyrl-UZ" sz="2000" dirty="0">
                <a:latin typeface="Times New Roman" panose="02020603050405020304" pitchFamily="18" charset="0"/>
                <a:cs typeface="Times New Roman" panose="02020603050405020304" pitchFamily="18" charset="0"/>
              </a:rPr>
              <a:t>chalarni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o’rgatishning</a:t>
            </a:r>
            <a:r>
              <a:rPr lang="en-US" sz="2000" dirty="0">
                <a:latin typeface="Times New Roman" panose="02020603050405020304" pitchFamily="18" charset="0"/>
                <a:cs typeface="Times New Roman" panose="02020603050405020304" pitchFamily="18" charset="0"/>
              </a:rPr>
              <a:t>  </a:t>
            </a:r>
            <a:r>
              <a:rPr lang="uz-Cyrl-UZ" sz="2000" dirty="0">
                <a:latin typeface="Times New Roman" panose="02020603050405020304" pitchFamily="18" charset="0"/>
                <a:cs typeface="Times New Roman" panose="02020603050405020304" pitchFamily="18" charset="0"/>
              </a:rPr>
              <a:t>ahamiyat</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a:t>
            </a:r>
            <a:r>
              <a:rPr lang="uz-Cyrl-UZ" sz="2000" dirty="0">
                <a:latin typeface="Times New Roman" panose="02020603050405020304" pitchFamily="18" charset="0"/>
                <a:cs typeface="Times New Roman" panose="02020603050405020304" pitchFamily="18" charset="0"/>
              </a:rPr>
              <a:t> O‘quvchilarda so‘zning tovush va harf tarkibi haqidagi boshlang‘ich tasavvurini shakllantirish</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3. </a:t>
            </a:r>
            <a:r>
              <a:rPr lang="en-US" sz="2000" dirty="0" err="1">
                <a:latin typeface="Times New Roman" panose="02020603050405020304" pitchFamily="18" charset="0"/>
                <a:cs typeface="Times New Roman" panose="02020603050405020304" pitchFamily="18" charset="0"/>
              </a:rPr>
              <a:t>Bo’g’in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ustida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ishlash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metodikasi</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4. </a:t>
            </a:r>
            <a:r>
              <a:rPr lang="uz-Cyrl-UZ"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S</a:t>
            </a:r>
            <a:r>
              <a:rPr lang="uz-Cyrl-UZ" sz="2000" dirty="0">
                <a:latin typeface="Times New Roman" panose="02020603050405020304" pitchFamily="18" charset="0"/>
                <a:cs typeface="Times New Roman" panose="02020603050405020304" pitchFamily="18" charset="0"/>
              </a:rPr>
              <a:t>o‘zning morfemik tarkibi” bo‘limidagi mavzularni o‘rganish yuzasidan 1-4-sinflar uchun metodik tavsiyalar ishlab chiqish</a:t>
            </a:r>
            <a:r>
              <a:rPr lang="en-US" sz="2000" dirty="0">
                <a:latin typeface="Times New Roman" panose="02020603050405020304" pitchFamily="18" charset="0"/>
                <a:cs typeface="Times New Roman" panose="02020603050405020304" pitchFamily="18" charset="0"/>
              </a:rPr>
              <a:t>.</a:t>
            </a:r>
          </a:p>
          <a:p>
            <a:endParaRPr lang="ru-RU" dirty="0"/>
          </a:p>
          <a:p>
            <a:pPr algn="ctr">
              <a:lnSpc>
                <a:spcPct val="107000"/>
              </a:lnSpc>
              <a:spcAft>
                <a:spcPts val="0"/>
              </a:spcAft>
              <a:tabLst>
                <a:tab pos="1890395" algn="l"/>
              </a:tabLs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7000"/>
              </a:lnSpc>
              <a:spcAft>
                <a:spcPts val="0"/>
              </a:spcAft>
              <a:tabLst>
                <a:tab pos="1890395" algn="l"/>
              </a:tabLst>
            </a:pPr>
            <a:endParaRPr lang="ru-RU"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225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4">
            <a:extLst>
              <a:ext uri="{FF2B5EF4-FFF2-40B4-BE49-F238E27FC236}">
                <a16:creationId xmlns:a16="http://schemas.microsoft.com/office/drawing/2014/main" id="{51F0D143-617C-414D-A9F0-46B4302CDA66}"/>
              </a:ext>
            </a:extLst>
          </p:cNvPr>
          <p:cNvGrpSpPr/>
          <p:nvPr/>
        </p:nvGrpSpPr>
        <p:grpSpPr>
          <a:xfrm>
            <a:off x="191576" y="797485"/>
            <a:ext cx="1899983" cy="5634846"/>
            <a:chOff x="702297" y="1425853"/>
            <a:chExt cx="2244980" cy="5324381"/>
          </a:xfrm>
        </p:grpSpPr>
        <p:grpSp>
          <p:nvGrpSpPr>
            <p:cNvPr id="3" name="그룹 11">
              <a:extLst>
                <a:ext uri="{FF2B5EF4-FFF2-40B4-BE49-F238E27FC236}">
                  <a16:creationId xmlns:a16="http://schemas.microsoft.com/office/drawing/2014/main" id="{69BE37B1-2DDB-4589-9FE5-AB29E0A5C46B}"/>
                </a:ext>
              </a:extLst>
            </p:cNvPr>
            <p:cNvGrpSpPr/>
            <p:nvPr/>
          </p:nvGrpSpPr>
          <p:grpSpPr>
            <a:xfrm>
              <a:off x="702297" y="1425853"/>
              <a:ext cx="1424871" cy="5324381"/>
              <a:chOff x="709746" y="1060031"/>
              <a:chExt cx="1376823" cy="5144834"/>
            </a:xfrm>
          </p:grpSpPr>
          <p:grpSp>
            <p:nvGrpSpPr>
              <p:cNvPr id="16" name="Group 50">
                <a:extLst>
                  <a:ext uri="{FF2B5EF4-FFF2-40B4-BE49-F238E27FC236}">
                    <a16:creationId xmlns:a16="http://schemas.microsoft.com/office/drawing/2014/main" id="{C8771A27-7443-4E77-9158-F001AD3DB2BA}"/>
                  </a:ext>
                </a:extLst>
              </p:cNvPr>
              <p:cNvGrpSpPr/>
              <p:nvPr/>
            </p:nvGrpSpPr>
            <p:grpSpPr>
              <a:xfrm>
                <a:off x="1052943" y="5197305"/>
                <a:ext cx="698127" cy="762861"/>
                <a:chOff x="2195736" y="5121188"/>
                <a:chExt cx="901189" cy="900100"/>
              </a:xfrm>
            </p:grpSpPr>
            <p:sp>
              <p:nvSpPr>
                <p:cNvPr id="32" name="Rectangle 8">
                  <a:extLst>
                    <a:ext uri="{FF2B5EF4-FFF2-40B4-BE49-F238E27FC236}">
                      <a16:creationId xmlns:a16="http://schemas.microsoft.com/office/drawing/2014/main" id="{348311F4-D0EB-438D-8921-86EBA6F074D5}"/>
                    </a:ext>
                  </a:extLst>
                </p:cNvPr>
                <p:cNvSpPr/>
                <p:nvPr/>
              </p:nvSpPr>
              <p:spPr>
                <a:xfrm>
                  <a:off x="2195736" y="5121188"/>
                  <a:ext cx="901189" cy="900100"/>
                </a:xfrm>
                <a:custGeom>
                  <a:avLst/>
                  <a:gdLst/>
                  <a:ahLst/>
                  <a:cxnLst/>
                  <a:rect l="l" t="t" r="r" b="b"/>
                  <a:pathLst>
                    <a:path w="1802378" h="1800199">
                      <a:moveTo>
                        <a:pt x="0" y="0"/>
                      </a:moveTo>
                      <a:lnTo>
                        <a:pt x="1802378" y="0"/>
                      </a:lnTo>
                      <a:lnTo>
                        <a:pt x="1802378" y="289727"/>
                      </a:lnTo>
                      <a:lnTo>
                        <a:pt x="1801366" y="289727"/>
                      </a:lnTo>
                      <a:lnTo>
                        <a:pt x="901188" y="1800199"/>
                      </a:lnTo>
                      <a:lnTo>
                        <a:pt x="1012" y="289727"/>
                      </a:lnTo>
                      <a:lnTo>
                        <a:pt x="0" y="289727"/>
                      </a:lnTo>
                      <a:lnTo>
                        <a:pt x="0" y="288030"/>
                      </a:lnTo>
                      <a:close/>
                    </a:path>
                  </a:pathLst>
                </a:custGeom>
                <a:gradFill>
                  <a:gsLst>
                    <a:gs pos="0">
                      <a:schemeClr val="accent6">
                        <a:lumMod val="55000"/>
                        <a:lumOff val="45000"/>
                      </a:schemeClr>
                    </a:gs>
                    <a:gs pos="100000">
                      <a:schemeClr val="accent6">
                        <a:lumMod val="55000"/>
                        <a:lumOff val="4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3" name="Rectangle 8">
                  <a:extLst>
                    <a:ext uri="{FF2B5EF4-FFF2-40B4-BE49-F238E27FC236}">
                      <a16:creationId xmlns:a16="http://schemas.microsoft.com/office/drawing/2014/main" id="{75788148-A3F7-419F-AF52-FE1F473FBAF9}"/>
                    </a:ext>
                  </a:extLst>
                </p:cNvPr>
                <p:cNvSpPr/>
                <p:nvPr/>
              </p:nvSpPr>
              <p:spPr>
                <a:xfrm>
                  <a:off x="2195737" y="5121188"/>
                  <a:ext cx="679522" cy="893666"/>
                </a:xfrm>
                <a:custGeom>
                  <a:avLst/>
                  <a:gdLst/>
                  <a:ahLst/>
                  <a:cxnLst/>
                  <a:rect l="l" t="t" r="r" b="b"/>
                  <a:pathLst>
                    <a:path w="1359043" h="1787331">
                      <a:moveTo>
                        <a:pt x="0" y="0"/>
                      </a:moveTo>
                      <a:lnTo>
                        <a:pt x="1359043" y="0"/>
                      </a:lnTo>
                      <a:lnTo>
                        <a:pt x="1359043" y="212596"/>
                      </a:lnTo>
                      <a:lnTo>
                        <a:pt x="893519" y="1787331"/>
                      </a:lnTo>
                      <a:lnTo>
                        <a:pt x="1012" y="289727"/>
                      </a:lnTo>
                      <a:lnTo>
                        <a:pt x="0" y="289727"/>
                      </a:lnTo>
                      <a:lnTo>
                        <a:pt x="0" y="288030"/>
                      </a:lnTo>
                      <a:close/>
                    </a:path>
                  </a:pathLst>
                </a:custGeom>
                <a:gradFill>
                  <a:gsLst>
                    <a:gs pos="0">
                      <a:schemeClr val="accent6">
                        <a:lumMod val="45000"/>
                        <a:lumOff val="55000"/>
                      </a:schemeClr>
                    </a:gs>
                    <a:gs pos="100000">
                      <a:schemeClr val="accent6">
                        <a:lumMod val="45000"/>
                        <a:lumOff val="5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4" name="Rectangle 8">
                  <a:extLst>
                    <a:ext uri="{FF2B5EF4-FFF2-40B4-BE49-F238E27FC236}">
                      <a16:creationId xmlns:a16="http://schemas.microsoft.com/office/drawing/2014/main" id="{DAB1BF8E-D484-4B98-A79E-790F2556CB46}"/>
                    </a:ext>
                  </a:extLst>
                </p:cNvPr>
                <p:cNvSpPr/>
                <p:nvPr/>
              </p:nvSpPr>
              <p:spPr>
                <a:xfrm>
                  <a:off x="2195737" y="5121188"/>
                  <a:ext cx="450922" cy="894945"/>
                </a:xfrm>
                <a:custGeom>
                  <a:avLst/>
                  <a:gdLst/>
                  <a:ahLst/>
                  <a:cxnLst/>
                  <a:rect l="l" t="t" r="r" b="b"/>
                  <a:pathLst>
                    <a:path w="901843" h="1789890">
                      <a:moveTo>
                        <a:pt x="0" y="0"/>
                      </a:moveTo>
                      <a:lnTo>
                        <a:pt x="897414" y="0"/>
                      </a:lnTo>
                      <a:lnTo>
                        <a:pt x="901843" y="212596"/>
                      </a:lnTo>
                      <a:lnTo>
                        <a:pt x="895045" y="1789890"/>
                      </a:lnTo>
                      <a:lnTo>
                        <a:pt x="1012" y="289727"/>
                      </a:lnTo>
                      <a:lnTo>
                        <a:pt x="0" y="289727"/>
                      </a:lnTo>
                      <a:lnTo>
                        <a:pt x="0" y="288030"/>
                      </a:lnTo>
                      <a:close/>
                    </a:path>
                  </a:pathLst>
                </a:custGeom>
                <a:gradFill>
                  <a:gsLst>
                    <a:gs pos="0">
                      <a:schemeClr val="accent6">
                        <a:lumMod val="30000"/>
                        <a:lumOff val="70000"/>
                      </a:schemeClr>
                    </a:gs>
                    <a:gs pos="100000">
                      <a:schemeClr val="accent6">
                        <a:lumMod val="30000"/>
                        <a:lumOff val="70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5" name="Rectangle 8">
                  <a:extLst>
                    <a:ext uri="{FF2B5EF4-FFF2-40B4-BE49-F238E27FC236}">
                      <a16:creationId xmlns:a16="http://schemas.microsoft.com/office/drawing/2014/main" id="{0E232D60-4440-4EDE-A9CF-7ECD4DA50E86}"/>
                    </a:ext>
                  </a:extLst>
                </p:cNvPr>
                <p:cNvSpPr/>
                <p:nvPr/>
              </p:nvSpPr>
              <p:spPr>
                <a:xfrm>
                  <a:off x="2195736" y="5121188"/>
                  <a:ext cx="448123" cy="895953"/>
                </a:xfrm>
                <a:custGeom>
                  <a:avLst/>
                  <a:gdLst/>
                  <a:ahLst/>
                  <a:cxnLst/>
                  <a:rect l="l" t="t" r="r" b="b"/>
                  <a:pathLst>
                    <a:path w="896246" h="1791906">
                      <a:moveTo>
                        <a:pt x="0" y="0"/>
                      </a:moveTo>
                      <a:lnTo>
                        <a:pt x="440115" y="0"/>
                      </a:lnTo>
                      <a:lnTo>
                        <a:pt x="452263" y="212596"/>
                      </a:lnTo>
                      <a:lnTo>
                        <a:pt x="896246" y="1791906"/>
                      </a:lnTo>
                      <a:lnTo>
                        <a:pt x="1012" y="289727"/>
                      </a:lnTo>
                      <a:lnTo>
                        <a:pt x="0" y="289727"/>
                      </a:lnTo>
                      <a:lnTo>
                        <a:pt x="0" y="288030"/>
                      </a:lnTo>
                      <a:close/>
                    </a:path>
                  </a:pathLst>
                </a:custGeom>
                <a:gradFill>
                  <a:gsLst>
                    <a:gs pos="0">
                      <a:schemeClr val="accent6">
                        <a:lumMod val="20000"/>
                        <a:lumOff val="80000"/>
                      </a:schemeClr>
                    </a:gs>
                    <a:gs pos="100000">
                      <a:schemeClr val="accent6">
                        <a:lumMod val="20000"/>
                        <a:lumOff val="80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6" name="Rectangle 8">
                  <a:extLst>
                    <a:ext uri="{FF2B5EF4-FFF2-40B4-BE49-F238E27FC236}">
                      <a16:creationId xmlns:a16="http://schemas.microsoft.com/office/drawing/2014/main" id="{D4538762-FE12-4754-BEBE-73D9AE7AEF3E}"/>
                    </a:ext>
                  </a:extLst>
                </p:cNvPr>
                <p:cNvSpPr/>
                <p:nvPr/>
              </p:nvSpPr>
              <p:spPr>
                <a:xfrm>
                  <a:off x="2542419" y="5815404"/>
                  <a:ext cx="203587" cy="204540"/>
                </a:xfrm>
                <a:custGeom>
                  <a:avLst/>
                  <a:gdLst/>
                  <a:ahLst/>
                  <a:cxnLst/>
                  <a:rect l="l" t="t" r="r" b="b"/>
                  <a:pathLst>
                    <a:path w="1791810" h="1800199">
                      <a:moveTo>
                        <a:pt x="229620" y="140779"/>
                      </a:moveTo>
                      <a:cubicBezTo>
                        <a:pt x="334730" y="140779"/>
                        <a:pt x="422984" y="212958"/>
                        <a:pt x="445844" y="310765"/>
                      </a:cubicBezTo>
                      <a:lnTo>
                        <a:pt x="454300" y="310765"/>
                      </a:lnTo>
                      <a:lnTo>
                        <a:pt x="462757" y="310765"/>
                      </a:lnTo>
                      <a:cubicBezTo>
                        <a:pt x="485617" y="212958"/>
                        <a:pt x="573869" y="140779"/>
                        <a:pt x="678980" y="140779"/>
                      </a:cubicBezTo>
                      <a:cubicBezTo>
                        <a:pt x="784090" y="140779"/>
                        <a:pt x="872344" y="212958"/>
                        <a:pt x="895204" y="310765"/>
                      </a:cubicBezTo>
                      <a:lnTo>
                        <a:pt x="903659" y="310765"/>
                      </a:lnTo>
                      <a:lnTo>
                        <a:pt x="903660" y="310765"/>
                      </a:lnTo>
                      <a:lnTo>
                        <a:pt x="912116" y="310765"/>
                      </a:lnTo>
                      <a:cubicBezTo>
                        <a:pt x="934976" y="212958"/>
                        <a:pt x="1023228" y="140779"/>
                        <a:pt x="1128339" y="140779"/>
                      </a:cubicBezTo>
                      <a:cubicBezTo>
                        <a:pt x="1233450" y="140779"/>
                        <a:pt x="1321703" y="212958"/>
                        <a:pt x="1344563" y="310765"/>
                      </a:cubicBezTo>
                      <a:lnTo>
                        <a:pt x="1353019" y="310765"/>
                      </a:lnTo>
                      <a:lnTo>
                        <a:pt x="1361476" y="310765"/>
                      </a:lnTo>
                      <a:cubicBezTo>
                        <a:pt x="1384336" y="212958"/>
                        <a:pt x="1472588" y="140779"/>
                        <a:pt x="1577699" y="140779"/>
                      </a:cubicBezTo>
                      <a:cubicBezTo>
                        <a:pt x="1680932" y="140779"/>
                        <a:pt x="1767904" y="210402"/>
                        <a:pt x="1791810" y="305762"/>
                      </a:cubicBezTo>
                      <a:lnTo>
                        <a:pt x="901188" y="1800199"/>
                      </a:lnTo>
                      <a:lnTo>
                        <a:pt x="13460" y="310615"/>
                      </a:lnTo>
                      <a:cubicBezTo>
                        <a:pt x="36351" y="212881"/>
                        <a:pt x="124565" y="140779"/>
                        <a:pt x="229620" y="140779"/>
                      </a:cubicBezTo>
                      <a:close/>
                      <a:moveTo>
                        <a:pt x="0" y="0"/>
                      </a:moveTo>
                      <a:lnTo>
                        <a:pt x="1" y="0"/>
                      </a:lnTo>
                      <a:lnTo>
                        <a:pt x="4940" y="0"/>
                      </a:lnTo>
                      <a:lnTo>
                        <a:pt x="4940" y="296318"/>
                      </a:lnTo>
                      <a:lnTo>
                        <a:pt x="1012" y="289727"/>
                      </a:lnTo>
                      <a:lnTo>
                        <a:pt x="1" y="289727"/>
                      </a:lnTo>
                      <a:lnTo>
                        <a:pt x="0" y="289727"/>
                      </a:lnTo>
                      <a:lnTo>
                        <a:pt x="0" y="288030"/>
                      </a:lnTo>
                      <a:close/>
                    </a:path>
                  </a:pathLst>
                </a:custGeom>
                <a:gradFill>
                  <a:gsLst>
                    <a:gs pos="15000">
                      <a:schemeClr val="tx1">
                        <a:lumMod val="72000"/>
                        <a:lumOff val="28000"/>
                      </a:schemeClr>
                    </a:gs>
                    <a:gs pos="100000">
                      <a:schemeClr val="tx1">
                        <a:lumMod val="31000"/>
                        <a:lumOff val="69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nvGrpSpPr>
              <p:cNvPr id="17" name="Group 51">
                <a:extLst>
                  <a:ext uri="{FF2B5EF4-FFF2-40B4-BE49-F238E27FC236}">
                    <a16:creationId xmlns:a16="http://schemas.microsoft.com/office/drawing/2014/main" id="{D296D9FC-3C5A-4F29-8F74-B9FE2D15CBB3}"/>
                  </a:ext>
                </a:extLst>
              </p:cNvPr>
              <p:cNvGrpSpPr/>
              <p:nvPr/>
            </p:nvGrpSpPr>
            <p:grpSpPr>
              <a:xfrm>
                <a:off x="1052942" y="4190328"/>
                <a:ext cx="696214" cy="1098520"/>
                <a:chOff x="5796136" y="404664"/>
                <a:chExt cx="2284244" cy="4392488"/>
              </a:xfrm>
            </p:grpSpPr>
            <p:sp>
              <p:nvSpPr>
                <p:cNvPr id="28" name="Rectangle 2">
                  <a:extLst>
                    <a:ext uri="{FF2B5EF4-FFF2-40B4-BE49-F238E27FC236}">
                      <a16:creationId xmlns:a16="http://schemas.microsoft.com/office/drawing/2014/main" id="{065F3495-7A2B-4ECF-92A6-A1C72DE2F1D4}"/>
                    </a:ext>
                  </a:extLst>
                </p:cNvPr>
                <p:cNvSpPr/>
                <p:nvPr/>
              </p:nvSpPr>
              <p:spPr>
                <a:xfrm>
                  <a:off x="5796136"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9" name="Rectangle 2">
                  <a:extLst>
                    <a:ext uri="{FF2B5EF4-FFF2-40B4-BE49-F238E27FC236}">
                      <a16:creationId xmlns:a16="http://schemas.microsoft.com/office/drawing/2014/main" id="{CF7120A5-30B6-48FC-AEE6-9C85FF98DC2F}"/>
                    </a:ext>
                  </a:extLst>
                </p:cNvPr>
                <p:cNvSpPr/>
                <p:nvPr/>
              </p:nvSpPr>
              <p:spPr>
                <a:xfrm>
                  <a:off x="6367197"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0" name="Rectangle 2">
                  <a:extLst>
                    <a:ext uri="{FF2B5EF4-FFF2-40B4-BE49-F238E27FC236}">
                      <a16:creationId xmlns:a16="http://schemas.microsoft.com/office/drawing/2014/main" id="{E5DF7DF6-67FF-413A-8572-5FF7FCDE0A46}"/>
                    </a:ext>
                  </a:extLst>
                </p:cNvPr>
                <p:cNvSpPr/>
                <p:nvPr/>
              </p:nvSpPr>
              <p:spPr>
                <a:xfrm>
                  <a:off x="6938258"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1" name="Rectangle 2">
                  <a:extLst>
                    <a:ext uri="{FF2B5EF4-FFF2-40B4-BE49-F238E27FC236}">
                      <a16:creationId xmlns:a16="http://schemas.microsoft.com/office/drawing/2014/main" id="{BC0868F0-D25C-49B1-ADFB-5656335739AA}"/>
                    </a:ext>
                  </a:extLst>
                </p:cNvPr>
                <p:cNvSpPr/>
                <p:nvPr/>
              </p:nvSpPr>
              <p:spPr>
                <a:xfrm>
                  <a:off x="7509319"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grpSp>
          <p:grpSp>
            <p:nvGrpSpPr>
              <p:cNvPr id="18" name="Group 52">
                <a:extLst>
                  <a:ext uri="{FF2B5EF4-FFF2-40B4-BE49-F238E27FC236}">
                    <a16:creationId xmlns:a16="http://schemas.microsoft.com/office/drawing/2014/main" id="{49446CC8-9936-40EB-980A-112DEFE076E7}"/>
                  </a:ext>
                </a:extLst>
              </p:cNvPr>
              <p:cNvGrpSpPr/>
              <p:nvPr/>
            </p:nvGrpSpPr>
            <p:grpSpPr>
              <a:xfrm>
                <a:off x="1052944" y="1207072"/>
                <a:ext cx="696215" cy="3138165"/>
                <a:chOff x="5796136" y="166282"/>
                <a:chExt cx="2284246" cy="4250287"/>
              </a:xfrm>
            </p:grpSpPr>
            <p:sp>
              <p:nvSpPr>
                <p:cNvPr id="24" name="Rectangle 2">
                  <a:extLst>
                    <a:ext uri="{FF2B5EF4-FFF2-40B4-BE49-F238E27FC236}">
                      <a16:creationId xmlns:a16="http://schemas.microsoft.com/office/drawing/2014/main" id="{E8DFE647-2940-4438-A355-DA23F31F6FD7}"/>
                    </a:ext>
                  </a:extLst>
                </p:cNvPr>
                <p:cNvSpPr/>
                <p:nvPr/>
              </p:nvSpPr>
              <p:spPr>
                <a:xfrm>
                  <a:off x="5796136" y="166282"/>
                  <a:ext cx="571059"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5" name="Rectangle 2">
                  <a:extLst>
                    <a:ext uri="{FF2B5EF4-FFF2-40B4-BE49-F238E27FC236}">
                      <a16:creationId xmlns:a16="http://schemas.microsoft.com/office/drawing/2014/main" id="{3F494079-F249-4349-A6E4-7CB7B63E0733}"/>
                    </a:ext>
                  </a:extLst>
                </p:cNvPr>
                <p:cNvSpPr/>
                <p:nvPr/>
              </p:nvSpPr>
              <p:spPr>
                <a:xfrm>
                  <a:off x="6367195" y="166282"/>
                  <a:ext cx="571059"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6" name="Rectangle 2">
                  <a:extLst>
                    <a:ext uri="{FF2B5EF4-FFF2-40B4-BE49-F238E27FC236}">
                      <a16:creationId xmlns:a16="http://schemas.microsoft.com/office/drawing/2014/main" id="{BA622170-A80A-4B48-BF10-D3108049E384}"/>
                    </a:ext>
                  </a:extLst>
                </p:cNvPr>
                <p:cNvSpPr/>
                <p:nvPr/>
              </p:nvSpPr>
              <p:spPr>
                <a:xfrm>
                  <a:off x="6938261" y="166282"/>
                  <a:ext cx="571062"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7" name="Rectangle 2">
                  <a:extLst>
                    <a:ext uri="{FF2B5EF4-FFF2-40B4-BE49-F238E27FC236}">
                      <a16:creationId xmlns:a16="http://schemas.microsoft.com/office/drawing/2014/main" id="{CD61CFBB-2552-48DA-B792-5CA5E541AD25}"/>
                    </a:ext>
                  </a:extLst>
                </p:cNvPr>
                <p:cNvSpPr/>
                <p:nvPr/>
              </p:nvSpPr>
              <p:spPr>
                <a:xfrm>
                  <a:off x="7509320" y="166282"/>
                  <a:ext cx="571062"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sp>
            <p:nvSpPr>
              <p:cNvPr id="19" name="Hexagon 1">
                <a:extLst>
                  <a:ext uri="{FF2B5EF4-FFF2-40B4-BE49-F238E27FC236}">
                    <a16:creationId xmlns:a16="http://schemas.microsoft.com/office/drawing/2014/main" id="{81C9F176-055D-4A2E-9302-3D5D45C5A029}"/>
                  </a:ext>
                </a:extLst>
              </p:cNvPr>
              <p:cNvSpPr/>
              <p:nvPr/>
            </p:nvSpPr>
            <p:spPr>
              <a:xfrm rot="10800000" flipH="1" flipV="1">
                <a:off x="1052945" y="1060031"/>
                <a:ext cx="692941" cy="294990"/>
              </a:xfrm>
              <a:custGeom>
                <a:avLst/>
                <a:gdLst>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574178 w 713024"/>
                  <a:gd name="connsiteY4" fmla="*/ 555383 h 555383"/>
                  <a:gd name="connsiteX5" fmla="*/ 138846 w 713024"/>
                  <a:gd name="connsiteY5" fmla="*/ 555383 h 555383"/>
                  <a:gd name="connsiteX6" fmla="*/ 0 w 713024"/>
                  <a:gd name="connsiteY6" fmla="*/ 277692 h 555383"/>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574178 w 713024"/>
                  <a:gd name="connsiteY4" fmla="*/ 555383 h 555383"/>
                  <a:gd name="connsiteX5" fmla="*/ 231715 w 713024"/>
                  <a:gd name="connsiteY5" fmla="*/ 555383 h 555383"/>
                  <a:gd name="connsiteX6" fmla="*/ 0 w 713024"/>
                  <a:gd name="connsiteY6" fmla="*/ 277692 h 555383"/>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574178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478928 w 713024"/>
                  <a:gd name="connsiteY2" fmla="*/ 7144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486072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3001"/>
                  <a:gd name="connsiteX1" fmla="*/ 217427 w 713024"/>
                  <a:gd name="connsiteY1" fmla="*/ 0 h 553001"/>
                  <a:gd name="connsiteX2" fmla="*/ 486072 w 713024"/>
                  <a:gd name="connsiteY2" fmla="*/ 0 h 553001"/>
                  <a:gd name="connsiteX3" fmla="*/ 713024 w 713024"/>
                  <a:gd name="connsiteY3" fmla="*/ 277692 h 553001"/>
                  <a:gd name="connsiteX4" fmla="*/ 490834 w 713024"/>
                  <a:gd name="connsiteY4" fmla="*/ 553001 h 553001"/>
                  <a:gd name="connsiteX5" fmla="*/ 184984 w 713024"/>
                  <a:gd name="connsiteY5" fmla="*/ 548882 h 553001"/>
                  <a:gd name="connsiteX6" fmla="*/ 0 w 713024"/>
                  <a:gd name="connsiteY6" fmla="*/ 277692 h 553001"/>
                  <a:gd name="connsiteX0" fmla="*/ 0 w 713024"/>
                  <a:gd name="connsiteY0" fmla="*/ 277692 h 548882"/>
                  <a:gd name="connsiteX1" fmla="*/ 217427 w 713024"/>
                  <a:gd name="connsiteY1" fmla="*/ 0 h 548882"/>
                  <a:gd name="connsiteX2" fmla="*/ 486072 w 713024"/>
                  <a:gd name="connsiteY2" fmla="*/ 0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217427 w 713024"/>
                  <a:gd name="connsiteY1" fmla="*/ 0 h 548882"/>
                  <a:gd name="connsiteX2" fmla="*/ 53639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217427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185075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1191 h 542381"/>
                  <a:gd name="connsiteX1" fmla="*/ 185075 w 713024"/>
                  <a:gd name="connsiteY1" fmla="*/ 0 h 542381"/>
                  <a:gd name="connsiteX2" fmla="*/ 529207 w 713024"/>
                  <a:gd name="connsiteY2" fmla="*/ 0 h 542381"/>
                  <a:gd name="connsiteX3" fmla="*/ 713024 w 713024"/>
                  <a:gd name="connsiteY3" fmla="*/ 271191 h 542381"/>
                  <a:gd name="connsiteX4" fmla="*/ 530375 w 713024"/>
                  <a:gd name="connsiteY4" fmla="*/ 539999 h 542381"/>
                  <a:gd name="connsiteX5" fmla="*/ 184984 w 713024"/>
                  <a:gd name="connsiteY5" fmla="*/ 542381 h 542381"/>
                  <a:gd name="connsiteX6" fmla="*/ 0 w 713024"/>
                  <a:gd name="connsiteY6" fmla="*/ 271191 h 542381"/>
                  <a:gd name="connsiteX0" fmla="*/ 0 w 713024"/>
                  <a:gd name="connsiteY0" fmla="*/ 277692 h 548882"/>
                  <a:gd name="connsiteX1" fmla="*/ 181480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3024" h="548882">
                    <a:moveTo>
                      <a:pt x="0" y="277692"/>
                    </a:moveTo>
                    <a:lnTo>
                      <a:pt x="181480" y="0"/>
                    </a:lnTo>
                    <a:lnTo>
                      <a:pt x="529207" y="6501"/>
                    </a:lnTo>
                    <a:lnTo>
                      <a:pt x="713024" y="277692"/>
                    </a:lnTo>
                    <a:lnTo>
                      <a:pt x="530375" y="546500"/>
                    </a:lnTo>
                    <a:lnTo>
                      <a:pt x="184984" y="548882"/>
                    </a:lnTo>
                    <a:lnTo>
                      <a:pt x="0" y="277692"/>
                    </a:lnTo>
                    <a:close/>
                  </a:path>
                </a:pathLst>
              </a:custGeom>
              <a:blipFill dpi="0" rotWithShape="1">
                <a:blip r:embed="rId2"/>
                <a:srcRect/>
                <a:tile tx="0" ty="0" sx="1000" sy="9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dirty="0"/>
              </a:p>
            </p:txBody>
          </p:sp>
          <p:sp>
            <p:nvSpPr>
              <p:cNvPr id="20" name="Oval 54">
                <a:extLst>
                  <a:ext uri="{FF2B5EF4-FFF2-40B4-BE49-F238E27FC236}">
                    <a16:creationId xmlns:a16="http://schemas.microsoft.com/office/drawing/2014/main" id="{107F44DD-0122-43C9-84E6-6FA097752033}"/>
                  </a:ext>
                </a:extLst>
              </p:cNvPr>
              <p:cNvSpPr/>
              <p:nvPr/>
            </p:nvSpPr>
            <p:spPr>
              <a:xfrm>
                <a:off x="1293559" y="1139177"/>
                <a:ext cx="211716" cy="115831"/>
              </a:xfrm>
              <a:prstGeom prst="ellipse">
                <a:avLst/>
              </a:prstGeom>
              <a:solidFill>
                <a:schemeClr val="tx1">
                  <a:lumMod val="50000"/>
                  <a:lumOff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grpSp>
            <p:nvGrpSpPr>
              <p:cNvPr id="21" name="Group 55">
                <a:extLst>
                  <a:ext uri="{FF2B5EF4-FFF2-40B4-BE49-F238E27FC236}">
                    <a16:creationId xmlns:a16="http://schemas.microsoft.com/office/drawing/2014/main" id="{1460940E-23D3-4377-97D2-5D8B5224F974}"/>
                  </a:ext>
                </a:extLst>
              </p:cNvPr>
              <p:cNvGrpSpPr/>
              <p:nvPr/>
            </p:nvGrpSpPr>
            <p:grpSpPr>
              <a:xfrm>
                <a:off x="709746" y="5721815"/>
                <a:ext cx="1376823" cy="483050"/>
                <a:chOff x="1629894" y="5611329"/>
                <a:chExt cx="2016656" cy="646710"/>
              </a:xfrm>
            </p:grpSpPr>
            <p:sp>
              <p:nvSpPr>
                <p:cNvPr id="22" name="Oval 56">
                  <a:extLst>
                    <a:ext uri="{FF2B5EF4-FFF2-40B4-BE49-F238E27FC236}">
                      <a16:creationId xmlns:a16="http://schemas.microsoft.com/office/drawing/2014/main" id="{AEE19284-1286-4310-9B44-1CFF4F553B42}"/>
                    </a:ext>
                  </a:extLst>
                </p:cNvPr>
                <p:cNvSpPr/>
                <p:nvPr/>
              </p:nvSpPr>
              <p:spPr>
                <a:xfrm flipV="1">
                  <a:off x="1950156" y="5792403"/>
                  <a:ext cx="1387404" cy="444917"/>
                </a:xfrm>
                <a:prstGeom prst="ellipse">
                  <a:avLst/>
                </a:prstGeom>
                <a:solidFill>
                  <a:schemeClr val="tx1">
                    <a:alpha val="27000"/>
                  </a:schemeClr>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3" name="Oval 57">
                  <a:extLst>
                    <a:ext uri="{FF2B5EF4-FFF2-40B4-BE49-F238E27FC236}">
                      <a16:creationId xmlns:a16="http://schemas.microsoft.com/office/drawing/2014/main" id="{9B80C423-90FB-43F9-B591-C424DA574DFE}"/>
                    </a:ext>
                  </a:extLst>
                </p:cNvPr>
                <p:cNvSpPr/>
                <p:nvPr/>
              </p:nvSpPr>
              <p:spPr>
                <a:xfrm flipV="1">
                  <a:off x="1629894" y="5611329"/>
                  <a:ext cx="2016656" cy="646710"/>
                </a:xfrm>
                <a:prstGeom prst="ellipse">
                  <a:avLst/>
                </a:prstGeom>
                <a:solidFill>
                  <a:schemeClr val="tx1">
                    <a:alpha val="81000"/>
                  </a:schemeClr>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grpSp>
          <p:nvGrpSpPr>
            <p:cNvPr id="4" name="그룹 13">
              <a:extLst>
                <a:ext uri="{FF2B5EF4-FFF2-40B4-BE49-F238E27FC236}">
                  <a16:creationId xmlns:a16="http://schemas.microsoft.com/office/drawing/2014/main" id="{DE44BCE1-9B55-4EF9-B064-E8D0FBD62125}"/>
                </a:ext>
              </a:extLst>
            </p:cNvPr>
            <p:cNvGrpSpPr/>
            <p:nvPr/>
          </p:nvGrpSpPr>
          <p:grpSpPr>
            <a:xfrm>
              <a:off x="909222" y="1467741"/>
              <a:ext cx="2036901" cy="1779050"/>
              <a:chOff x="909220" y="1467738"/>
              <a:chExt cx="2036900" cy="1779049"/>
            </a:xfrm>
          </p:grpSpPr>
          <p:sp>
            <p:nvSpPr>
              <p:cNvPr id="14" name="Rounded Rectangle 14">
                <a:extLst>
                  <a:ext uri="{FF2B5EF4-FFF2-40B4-BE49-F238E27FC236}">
                    <a16:creationId xmlns:a16="http://schemas.microsoft.com/office/drawing/2014/main" id="{BA720625-EB37-4794-A37E-BDD54306939C}"/>
                  </a:ext>
                </a:extLst>
              </p:cNvPr>
              <p:cNvSpPr/>
              <p:nvPr/>
            </p:nvSpPr>
            <p:spPr>
              <a:xfrm>
                <a:off x="909220" y="2528024"/>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5" name="자유형: 도형 97">
                <a:extLst>
                  <a:ext uri="{FF2B5EF4-FFF2-40B4-BE49-F238E27FC236}">
                    <a16:creationId xmlns:a16="http://schemas.microsoft.com/office/drawing/2014/main" id="{54F65D3B-F031-4744-8E06-38B0752D4140}"/>
                  </a:ext>
                </a:extLst>
              </p:cNvPr>
              <p:cNvSpPr/>
              <p:nvPr/>
            </p:nvSpPr>
            <p:spPr>
              <a:xfrm rot="13500000">
                <a:off x="1061549" y="1362217"/>
                <a:ext cx="1779049" cy="1990092"/>
              </a:xfrm>
              <a:custGeom>
                <a:avLst/>
                <a:gdLst>
                  <a:gd name="connsiteX0" fmla="*/ 1723768 w 1779049"/>
                  <a:gd name="connsiteY0" fmla="*/ 617335 h 1990092"/>
                  <a:gd name="connsiteX1" fmla="*/ 956776 w 1779049"/>
                  <a:gd name="connsiteY1" fmla="*/ 1384327 h 1990092"/>
                  <a:gd name="connsiteX2" fmla="*/ 955643 w 1779049"/>
                  <a:gd name="connsiteY2" fmla="*/ 1383194 h 1990092"/>
                  <a:gd name="connsiteX3" fmla="*/ 348745 w 1779049"/>
                  <a:gd name="connsiteY3" fmla="*/ 1990092 h 1990092"/>
                  <a:gd name="connsiteX4" fmla="*/ 0 w 1779049"/>
                  <a:gd name="connsiteY4" fmla="*/ 1641347 h 1990092"/>
                  <a:gd name="connsiteX5" fmla="*/ 606898 w 1779049"/>
                  <a:gd name="connsiteY5" fmla="*/ 1034449 h 1990092"/>
                  <a:gd name="connsiteX6" fmla="*/ 606365 w 1779049"/>
                  <a:gd name="connsiteY6" fmla="*/ 1033916 h 1990092"/>
                  <a:gd name="connsiteX7" fmla="*/ 1373357 w 1779049"/>
                  <a:gd name="connsiteY7" fmla="*/ 266923 h 1990092"/>
                  <a:gd name="connsiteX8" fmla="*/ 1373357 w 1779049"/>
                  <a:gd name="connsiteY8" fmla="*/ 0 h 1990092"/>
                  <a:gd name="connsiteX9" fmla="*/ 1723768 w 1779049"/>
                  <a:gd name="connsiteY9" fmla="*/ 350412 h 1990092"/>
                  <a:gd name="connsiteX10" fmla="*/ 1723768 w 1779049"/>
                  <a:gd name="connsiteY10" fmla="*/ 617335 h 1990092"/>
                  <a:gd name="connsiteX0" fmla="*/ 1723768 w 1779049"/>
                  <a:gd name="connsiteY0" fmla="*/ 617335 h 1990092"/>
                  <a:gd name="connsiteX1" fmla="*/ 956776 w 1779049"/>
                  <a:gd name="connsiteY1" fmla="*/ 1384327 h 1990092"/>
                  <a:gd name="connsiteX2" fmla="*/ 348745 w 1779049"/>
                  <a:gd name="connsiteY2" fmla="*/ 1990092 h 1990092"/>
                  <a:gd name="connsiteX3" fmla="*/ 0 w 1779049"/>
                  <a:gd name="connsiteY3" fmla="*/ 1641347 h 1990092"/>
                  <a:gd name="connsiteX4" fmla="*/ 606898 w 1779049"/>
                  <a:gd name="connsiteY4" fmla="*/ 1034449 h 1990092"/>
                  <a:gd name="connsiteX5" fmla="*/ 606365 w 1779049"/>
                  <a:gd name="connsiteY5" fmla="*/ 1033916 h 1990092"/>
                  <a:gd name="connsiteX6" fmla="*/ 1373357 w 1779049"/>
                  <a:gd name="connsiteY6" fmla="*/ 266923 h 1990092"/>
                  <a:gd name="connsiteX7" fmla="*/ 1373357 w 1779049"/>
                  <a:gd name="connsiteY7" fmla="*/ 0 h 1990092"/>
                  <a:gd name="connsiteX8" fmla="*/ 1723768 w 1779049"/>
                  <a:gd name="connsiteY8" fmla="*/ 350412 h 1990092"/>
                  <a:gd name="connsiteX9" fmla="*/ 1723768 w 1779049"/>
                  <a:gd name="connsiteY9"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606898 w 1779049"/>
                  <a:gd name="connsiteY3" fmla="*/ 1034449 h 1990092"/>
                  <a:gd name="connsiteX4" fmla="*/ 606365 w 1779049"/>
                  <a:gd name="connsiteY4" fmla="*/ 1033916 h 1990092"/>
                  <a:gd name="connsiteX5" fmla="*/ 1373357 w 1779049"/>
                  <a:gd name="connsiteY5" fmla="*/ 266923 h 1990092"/>
                  <a:gd name="connsiteX6" fmla="*/ 1373357 w 1779049"/>
                  <a:gd name="connsiteY6" fmla="*/ 0 h 1990092"/>
                  <a:gd name="connsiteX7" fmla="*/ 1723768 w 1779049"/>
                  <a:gd name="connsiteY7" fmla="*/ 350412 h 1990092"/>
                  <a:gd name="connsiteX8" fmla="*/ 1723768 w 1779049"/>
                  <a:gd name="connsiteY8"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606898 w 1779049"/>
                  <a:gd name="connsiteY3" fmla="*/ 1034449 h 1990092"/>
                  <a:gd name="connsiteX4" fmla="*/ 1373357 w 1779049"/>
                  <a:gd name="connsiteY4" fmla="*/ 266923 h 1990092"/>
                  <a:gd name="connsiteX5" fmla="*/ 1373357 w 1779049"/>
                  <a:gd name="connsiteY5" fmla="*/ 0 h 1990092"/>
                  <a:gd name="connsiteX6" fmla="*/ 1723768 w 1779049"/>
                  <a:gd name="connsiteY6" fmla="*/ 350412 h 1990092"/>
                  <a:gd name="connsiteX7" fmla="*/ 1723768 w 1779049"/>
                  <a:gd name="connsiteY7"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1373357 w 1779049"/>
                  <a:gd name="connsiteY3" fmla="*/ 266923 h 1990092"/>
                  <a:gd name="connsiteX4" fmla="*/ 1373357 w 1779049"/>
                  <a:gd name="connsiteY4" fmla="*/ 0 h 1990092"/>
                  <a:gd name="connsiteX5" fmla="*/ 1723768 w 1779049"/>
                  <a:gd name="connsiteY5" fmla="*/ 350412 h 1990092"/>
                  <a:gd name="connsiteX6" fmla="*/ 1723768 w 1779049"/>
                  <a:gd name="connsiteY6" fmla="*/ 617335 h 199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9049" h="1990092">
                    <a:moveTo>
                      <a:pt x="1723768" y="617335"/>
                    </a:moveTo>
                    <a:lnTo>
                      <a:pt x="348745" y="1990092"/>
                    </a:lnTo>
                    <a:lnTo>
                      <a:pt x="0" y="1641347"/>
                    </a:lnTo>
                    <a:lnTo>
                      <a:pt x="1373357" y="266923"/>
                    </a:lnTo>
                    <a:cubicBezTo>
                      <a:pt x="1447066" y="193214"/>
                      <a:pt x="1447066" y="73709"/>
                      <a:pt x="1373357" y="0"/>
                    </a:cubicBezTo>
                    <a:lnTo>
                      <a:pt x="1723768" y="350412"/>
                    </a:lnTo>
                    <a:cubicBezTo>
                      <a:pt x="1797476" y="424121"/>
                      <a:pt x="1797476" y="543626"/>
                      <a:pt x="1723768" y="617335"/>
                    </a:cubicBezTo>
                    <a:close/>
                  </a:path>
                </a:pathLst>
              </a:custGeom>
              <a:solidFill>
                <a:schemeClr val="accent4"/>
              </a:solidFill>
              <a:ln>
                <a:noFill/>
              </a:ln>
              <a:effectLst>
                <a:outerShdw blurRad="381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5" name="그룹 12">
              <a:extLst>
                <a:ext uri="{FF2B5EF4-FFF2-40B4-BE49-F238E27FC236}">
                  <a16:creationId xmlns:a16="http://schemas.microsoft.com/office/drawing/2014/main" id="{2BB5189C-102A-41FE-ABF4-635704861520}"/>
                </a:ext>
              </a:extLst>
            </p:cNvPr>
            <p:cNvGrpSpPr/>
            <p:nvPr/>
          </p:nvGrpSpPr>
          <p:grpSpPr>
            <a:xfrm>
              <a:off x="909223" y="2460994"/>
              <a:ext cx="2038054" cy="1776741"/>
              <a:chOff x="909220" y="2488259"/>
              <a:chExt cx="2038054" cy="1776741"/>
            </a:xfrm>
          </p:grpSpPr>
          <p:sp>
            <p:nvSpPr>
              <p:cNvPr id="12" name="Rounded Rectangle 14">
                <a:extLst>
                  <a:ext uri="{FF2B5EF4-FFF2-40B4-BE49-F238E27FC236}">
                    <a16:creationId xmlns:a16="http://schemas.microsoft.com/office/drawing/2014/main" id="{26295A66-1962-4867-8B6B-CB8463FBC293}"/>
                  </a:ext>
                </a:extLst>
              </p:cNvPr>
              <p:cNvSpPr/>
              <p:nvPr/>
            </p:nvSpPr>
            <p:spPr>
              <a:xfrm>
                <a:off x="909220" y="3549023"/>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13" name="자유형: 도형 98">
                <a:extLst>
                  <a:ext uri="{FF2B5EF4-FFF2-40B4-BE49-F238E27FC236}">
                    <a16:creationId xmlns:a16="http://schemas.microsoft.com/office/drawing/2014/main" id="{70F43137-78F2-4DF7-8D8F-77C4CC35BBB2}"/>
                  </a:ext>
                </a:extLst>
              </p:cNvPr>
              <p:cNvSpPr/>
              <p:nvPr/>
            </p:nvSpPr>
            <p:spPr>
              <a:xfrm rot="13500000">
                <a:off x="1062703" y="2380430"/>
                <a:ext cx="1776741" cy="1992400"/>
              </a:xfrm>
              <a:custGeom>
                <a:avLst/>
                <a:gdLst>
                  <a:gd name="connsiteX0" fmla="*/ 1081376 w 1776741"/>
                  <a:gd name="connsiteY0" fmla="*/ 1259769 h 1992400"/>
                  <a:gd name="connsiteX1" fmla="*/ 348745 w 1776741"/>
                  <a:gd name="connsiteY1" fmla="*/ 1992400 h 1992400"/>
                  <a:gd name="connsiteX2" fmla="*/ 0 w 1776741"/>
                  <a:gd name="connsiteY2" fmla="*/ 1643655 h 1992400"/>
                  <a:gd name="connsiteX3" fmla="*/ 606898 w 1776741"/>
                  <a:gd name="connsiteY3" fmla="*/ 1036757 h 1992400"/>
                  <a:gd name="connsiteX4" fmla="*/ 604057 w 1776741"/>
                  <a:gd name="connsiteY4" fmla="*/ 1033916 h 1992400"/>
                  <a:gd name="connsiteX5" fmla="*/ 1371049 w 1776741"/>
                  <a:gd name="connsiteY5" fmla="*/ 266923 h 1992400"/>
                  <a:gd name="connsiteX6" fmla="*/ 1371049 w 1776741"/>
                  <a:gd name="connsiteY6" fmla="*/ 0 h 1992400"/>
                  <a:gd name="connsiteX7" fmla="*/ 1721460 w 1776741"/>
                  <a:gd name="connsiteY7" fmla="*/ 350412 h 1992400"/>
                  <a:gd name="connsiteX8" fmla="*/ 1721460 w 1776741"/>
                  <a:gd name="connsiteY8" fmla="*/ 617335 h 1992400"/>
                  <a:gd name="connsiteX9" fmla="*/ 1080201 w 1776741"/>
                  <a:gd name="connsiteY9" fmla="*/ 1258594 h 1992400"/>
                  <a:gd name="connsiteX0" fmla="*/ 1081376 w 1776741"/>
                  <a:gd name="connsiteY0" fmla="*/ 1259769 h 1992400"/>
                  <a:gd name="connsiteX1" fmla="*/ 348745 w 1776741"/>
                  <a:gd name="connsiteY1" fmla="*/ 1992400 h 1992400"/>
                  <a:gd name="connsiteX2" fmla="*/ 0 w 1776741"/>
                  <a:gd name="connsiteY2" fmla="*/ 1643655 h 1992400"/>
                  <a:gd name="connsiteX3" fmla="*/ 606898 w 1776741"/>
                  <a:gd name="connsiteY3" fmla="*/ 1036757 h 1992400"/>
                  <a:gd name="connsiteX4" fmla="*/ 1371049 w 1776741"/>
                  <a:gd name="connsiteY4" fmla="*/ 266923 h 1992400"/>
                  <a:gd name="connsiteX5" fmla="*/ 1371049 w 1776741"/>
                  <a:gd name="connsiteY5" fmla="*/ 0 h 1992400"/>
                  <a:gd name="connsiteX6" fmla="*/ 1721460 w 1776741"/>
                  <a:gd name="connsiteY6" fmla="*/ 350412 h 1992400"/>
                  <a:gd name="connsiteX7" fmla="*/ 1721460 w 1776741"/>
                  <a:gd name="connsiteY7" fmla="*/ 617335 h 1992400"/>
                  <a:gd name="connsiteX8" fmla="*/ 1080201 w 1776741"/>
                  <a:gd name="connsiteY8" fmla="*/ 1258594 h 1992400"/>
                  <a:gd name="connsiteX9" fmla="*/ 1081376 w 1776741"/>
                  <a:gd name="connsiteY9" fmla="*/ 1259769 h 1992400"/>
                  <a:gd name="connsiteX0" fmla="*/ 1081376 w 1776741"/>
                  <a:gd name="connsiteY0" fmla="*/ 1259769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 name="connsiteX7" fmla="*/ 1080201 w 1776741"/>
                  <a:gd name="connsiteY7" fmla="*/ 1258594 h 1992400"/>
                  <a:gd name="connsiteX8" fmla="*/ 1081376 w 1776741"/>
                  <a:gd name="connsiteY8" fmla="*/ 1259769 h 1992400"/>
                  <a:gd name="connsiteX0" fmla="*/ 1080201 w 1776741"/>
                  <a:gd name="connsiteY0" fmla="*/ 1258594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 name="connsiteX7" fmla="*/ 1080201 w 1776741"/>
                  <a:gd name="connsiteY7" fmla="*/ 1258594 h 1992400"/>
                  <a:gd name="connsiteX0" fmla="*/ 1721460 w 1776741"/>
                  <a:gd name="connsiteY0" fmla="*/ 617335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6741" h="1992400">
                    <a:moveTo>
                      <a:pt x="1721460" y="617335"/>
                    </a:moveTo>
                    <a:lnTo>
                      <a:pt x="348745" y="1992400"/>
                    </a:lnTo>
                    <a:lnTo>
                      <a:pt x="0" y="1643655"/>
                    </a:lnTo>
                    <a:lnTo>
                      <a:pt x="1371049" y="266923"/>
                    </a:lnTo>
                    <a:cubicBezTo>
                      <a:pt x="1444758" y="193214"/>
                      <a:pt x="1444758" y="73709"/>
                      <a:pt x="1371049" y="0"/>
                    </a:cubicBezTo>
                    <a:lnTo>
                      <a:pt x="1721460" y="350412"/>
                    </a:lnTo>
                    <a:cubicBezTo>
                      <a:pt x="1795168" y="424121"/>
                      <a:pt x="1795168" y="543626"/>
                      <a:pt x="1721460" y="617335"/>
                    </a:cubicBezTo>
                    <a:close/>
                  </a:path>
                </a:pathLst>
              </a:custGeom>
              <a:solidFill>
                <a:schemeClr val="accent3"/>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6" name="그룹 14">
              <a:extLst>
                <a:ext uri="{FF2B5EF4-FFF2-40B4-BE49-F238E27FC236}">
                  <a16:creationId xmlns:a16="http://schemas.microsoft.com/office/drawing/2014/main" id="{DBDA0A5D-3AC5-422B-82BA-6D48C5DD1AAC}"/>
                </a:ext>
              </a:extLst>
            </p:cNvPr>
            <p:cNvGrpSpPr/>
            <p:nvPr/>
          </p:nvGrpSpPr>
          <p:grpSpPr>
            <a:xfrm>
              <a:off x="909221" y="3451941"/>
              <a:ext cx="2037184" cy="1778482"/>
              <a:chOff x="909220" y="3376268"/>
              <a:chExt cx="2037184" cy="1778481"/>
            </a:xfrm>
          </p:grpSpPr>
          <p:sp>
            <p:nvSpPr>
              <p:cNvPr id="10" name="Rounded Rectangle 14">
                <a:extLst>
                  <a:ext uri="{FF2B5EF4-FFF2-40B4-BE49-F238E27FC236}">
                    <a16:creationId xmlns:a16="http://schemas.microsoft.com/office/drawing/2014/main" id="{445EF035-B944-4EB6-A3DF-E19B53878F0F}"/>
                  </a:ext>
                </a:extLst>
              </p:cNvPr>
              <p:cNvSpPr/>
              <p:nvPr/>
            </p:nvSpPr>
            <p:spPr>
              <a:xfrm>
                <a:off x="909220" y="4436672"/>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11" name="자유형: 도형 99">
                <a:extLst>
                  <a:ext uri="{FF2B5EF4-FFF2-40B4-BE49-F238E27FC236}">
                    <a16:creationId xmlns:a16="http://schemas.microsoft.com/office/drawing/2014/main" id="{87582A2A-BD3A-4B41-AC9A-FD0394F1AED5}"/>
                  </a:ext>
                </a:extLst>
              </p:cNvPr>
              <p:cNvSpPr/>
              <p:nvPr/>
            </p:nvSpPr>
            <p:spPr>
              <a:xfrm rot="13500000">
                <a:off x="1061833" y="3270179"/>
                <a:ext cx="1778481" cy="1990660"/>
              </a:xfrm>
              <a:custGeom>
                <a:avLst/>
                <a:gdLst>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606898 w 1778481"/>
                  <a:gd name="connsiteY5" fmla="*/ 1035017 h 1990660"/>
                  <a:gd name="connsiteX6" fmla="*/ 605797 w 1778481"/>
                  <a:gd name="connsiteY6" fmla="*/ 1033916 h 1990660"/>
                  <a:gd name="connsiteX7" fmla="*/ 1372789 w 1778481"/>
                  <a:gd name="connsiteY7" fmla="*/ 266923 h 1990660"/>
                  <a:gd name="connsiteX8" fmla="*/ 1372789 w 1778481"/>
                  <a:gd name="connsiteY8" fmla="*/ 0 h 1990660"/>
                  <a:gd name="connsiteX9" fmla="*/ 1723200 w 1778481"/>
                  <a:gd name="connsiteY9" fmla="*/ 350412 h 1990660"/>
                  <a:gd name="connsiteX10" fmla="*/ 1723200 w 1778481"/>
                  <a:gd name="connsiteY10" fmla="*/ 617335 h 1990660"/>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606898 w 1778481"/>
                  <a:gd name="connsiteY5" fmla="*/ 1035017 h 1990660"/>
                  <a:gd name="connsiteX6" fmla="*/ 1372789 w 1778481"/>
                  <a:gd name="connsiteY6" fmla="*/ 266923 h 1990660"/>
                  <a:gd name="connsiteX7" fmla="*/ 1372789 w 1778481"/>
                  <a:gd name="connsiteY7" fmla="*/ 0 h 1990660"/>
                  <a:gd name="connsiteX8" fmla="*/ 1723200 w 1778481"/>
                  <a:gd name="connsiteY8" fmla="*/ 350412 h 1990660"/>
                  <a:gd name="connsiteX9" fmla="*/ 1723200 w 1778481"/>
                  <a:gd name="connsiteY9" fmla="*/ 617335 h 1990660"/>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1372789 w 1778481"/>
                  <a:gd name="connsiteY5" fmla="*/ 266923 h 1990660"/>
                  <a:gd name="connsiteX6" fmla="*/ 1372789 w 1778481"/>
                  <a:gd name="connsiteY6" fmla="*/ 0 h 1990660"/>
                  <a:gd name="connsiteX7" fmla="*/ 1723200 w 1778481"/>
                  <a:gd name="connsiteY7" fmla="*/ 350412 h 1990660"/>
                  <a:gd name="connsiteX8" fmla="*/ 1723200 w 1778481"/>
                  <a:gd name="connsiteY8" fmla="*/ 617335 h 1990660"/>
                  <a:gd name="connsiteX0" fmla="*/ 1723200 w 1778481"/>
                  <a:gd name="connsiteY0" fmla="*/ 617335 h 1990660"/>
                  <a:gd name="connsiteX1" fmla="*/ 956208 w 1778481"/>
                  <a:gd name="connsiteY1" fmla="*/ 1384327 h 1990660"/>
                  <a:gd name="connsiteX2" fmla="*/ 348745 w 1778481"/>
                  <a:gd name="connsiteY2" fmla="*/ 1990660 h 1990660"/>
                  <a:gd name="connsiteX3" fmla="*/ 0 w 1778481"/>
                  <a:gd name="connsiteY3" fmla="*/ 1641915 h 1990660"/>
                  <a:gd name="connsiteX4" fmla="*/ 1372789 w 1778481"/>
                  <a:gd name="connsiteY4" fmla="*/ 266923 h 1990660"/>
                  <a:gd name="connsiteX5" fmla="*/ 1372789 w 1778481"/>
                  <a:gd name="connsiteY5" fmla="*/ 0 h 1990660"/>
                  <a:gd name="connsiteX6" fmla="*/ 1723200 w 1778481"/>
                  <a:gd name="connsiteY6" fmla="*/ 350412 h 1990660"/>
                  <a:gd name="connsiteX7" fmla="*/ 1723200 w 1778481"/>
                  <a:gd name="connsiteY7" fmla="*/ 617335 h 1990660"/>
                  <a:gd name="connsiteX0" fmla="*/ 1723200 w 1778481"/>
                  <a:gd name="connsiteY0" fmla="*/ 617335 h 1990660"/>
                  <a:gd name="connsiteX1" fmla="*/ 348745 w 1778481"/>
                  <a:gd name="connsiteY1" fmla="*/ 1990660 h 1990660"/>
                  <a:gd name="connsiteX2" fmla="*/ 0 w 1778481"/>
                  <a:gd name="connsiteY2" fmla="*/ 1641915 h 1990660"/>
                  <a:gd name="connsiteX3" fmla="*/ 1372789 w 1778481"/>
                  <a:gd name="connsiteY3" fmla="*/ 266923 h 1990660"/>
                  <a:gd name="connsiteX4" fmla="*/ 1372789 w 1778481"/>
                  <a:gd name="connsiteY4" fmla="*/ 0 h 1990660"/>
                  <a:gd name="connsiteX5" fmla="*/ 1723200 w 1778481"/>
                  <a:gd name="connsiteY5" fmla="*/ 350412 h 1990660"/>
                  <a:gd name="connsiteX6" fmla="*/ 1723200 w 1778481"/>
                  <a:gd name="connsiteY6" fmla="*/ 617335 h 1990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8481" h="1990660">
                    <a:moveTo>
                      <a:pt x="1723200" y="617335"/>
                    </a:moveTo>
                    <a:lnTo>
                      <a:pt x="348745" y="1990660"/>
                    </a:lnTo>
                    <a:lnTo>
                      <a:pt x="0" y="1641915"/>
                    </a:lnTo>
                    <a:lnTo>
                      <a:pt x="1372789" y="266923"/>
                    </a:lnTo>
                    <a:cubicBezTo>
                      <a:pt x="1446498" y="193214"/>
                      <a:pt x="1446497" y="73708"/>
                      <a:pt x="1372789" y="0"/>
                    </a:cubicBezTo>
                    <a:lnTo>
                      <a:pt x="1723200" y="350412"/>
                    </a:lnTo>
                    <a:cubicBezTo>
                      <a:pt x="1796908" y="424121"/>
                      <a:pt x="1796908" y="543626"/>
                      <a:pt x="1723200" y="617335"/>
                    </a:cubicBezTo>
                    <a:close/>
                  </a:path>
                </a:pathLst>
              </a:custGeom>
              <a:solidFill>
                <a:schemeClr val="accent2"/>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7" name="그룹 15">
              <a:extLst>
                <a:ext uri="{FF2B5EF4-FFF2-40B4-BE49-F238E27FC236}">
                  <a16:creationId xmlns:a16="http://schemas.microsoft.com/office/drawing/2014/main" id="{3160A384-C78D-42F1-A708-A713B7896E79}"/>
                </a:ext>
              </a:extLst>
            </p:cNvPr>
            <p:cNvGrpSpPr/>
            <p:nvPr/>
          </p:nvGrpSpPr>
          <p:grpSpPr>
            <a:xfrm>
              <a:off x="899695" y="4444629"/>
              <a:ext cx="2037824" cy="1777202"/>
              <a:chOff x="909220" y="4263653"/>
              <a:chExt cx="2037824" cy="1777201"/>
            </a:xfrm>
          </p:grpSpPr>
          <p:sp>
            <p:nvSpPr>
              <p:cNvPr id="8" name="Rounded Rectangle 14">
                <a:extLst>
                  <a:ext uri="{FF2B5EF4-FFF2-40B4-BE49-F238E27FC236}">
                    <a16:creationId xmlns:a16="http://schemas.microsoft.com/office/drawing/2014/main" id="{D06226EF-CE5C-4DA4-8CC0-C522D777BF87}"/>
                  </a:ext>
                </a:extLst>
              </p:cNvPr>
              <p:cNvSpPr/>
              <p:nvPr/>
            </p:nvSpPr>
            <p:spPr>
              <a:xfrm>
                <a:off x="909220" y="5324322"/>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9" name="자유형: 도형 102">
                <a:extLst>
                  <a:ext uri="{FF2B5EF4-FFF2-40B4-BE49-F238E27FC236}">
                    <a16:creationId xmlns:a16="http://schemas.microsoft.com/office/drawing/2014/main" id="{234C0C82-D49C-469E-B105-A84165A9CA96}"/>
                  </a:ext>
                </a:extLst>
              </p:cNvPr>
              <p:cNvSpPr/>
              <p:nvPr/>
            </p:nvSpPr>
            <p:spPr>
              <a:xfrm rot="13500000">
                <a:off x="1062473" y="4156284"/>
                <a:ext cx="1777201" cy="1991940"/>
              </a:xfrm>
              <a:custGeom>
                <a:avLst/>
                <a:gdLst>
                  <a:gd name="connsiteX0" fmla="*/ 1081376 w 1777201"/>
                  <a:gd name="connsiteY0" fmla="*/ 1259309 h 1991940"/>
                  <a:gd name="connsiteX1" fmla="*/ 348745 w 1777201"/>
                  <a:gd name="connsiteY1" fmla="*/ 1991940 h 1991940"/>
                  <a:gd name="connsiteX2" fmla="*/ 0 w 1777201"/>
                  <a:gd name="connsiteY2" fmla="*/ 1643195 h 1991940"/>
                  <a:gd name="connsiteX3" fmla="*/ 606897 w 1777201"/>
                  <a:gd name="connsiteY3" fmla="*/ 1036298 h 1991940"/>
                  <a:gd name="connsiteX4" fmla="*/ 604516 w 1777201"/>
                  <a:gd name="connsiteY4" fmla="*/ 1033916 h 1991940"/>
                  <a:gd name="connsiteX5" fmla="*/ 1371509 w 1777201"/>
                  <a:gd name="connsiteY5" fmla="*/ 266923 h 1991940"/>
                  <a:gd name="connsiteX6" fmla="*/ 1371509 w 1777201"/>
                  <a:gd name="connsiteY6" fmla="*/ 0 h 1991940"/>
                  <a:gd name="connsiteX7" fmla="*/ 1721920 w 1777201"/>
                  <a:gd name="connsiteY7" fmla="*/ 350412 h 1991940"/>
                  <a:gd name="connsiteX8" fmla="*/ 1721920 w 1777201"/>
                  <a:gd name="connsiteY8" fmla="*/ 617335 h 1991940"/>
                  <a:gd name="connsiteX9" fmla="*/ 1080662 w 1777201"/>
                  <a:gd name="connsiteY9" fmla="*/ 1258594 h 1991940"/>
                  <a:gd name="connsiteX0" fmla="*/ 1081376 w 1777201"/>
                  <a:gd name="connsiteY0" fmla="*/ 1259309 h 1991940"/>
                  <a:gd name="connsiteX1" fmla="*/ 348745 w 1777201"/>
                  <a:gd name="connsiteY1" fmla="*/ 1991940 h 1991940"/>
                  <a:gd name="connsiteX2" fmla="*/ 0 w 1777201"/>
                  <a:gd name="connsiteY2" fmla="*/ 1643195 h 1991940"/>
                  <a:gd name="connsiteX3" fmla="*/ 606897 w 1777201"/>
                  <a:gd name="connsiteY3" fmla="*/ 1036298 h 1991940"/>
                  <a:gd name="connsiteX4" fmla="*/ 1371509 w 1777201"/>
                  <a:gd name="connsiteY4" fmla="*/ 266923 h 1991940"/>
                  <a:gd name="connsiteX5" fmla="*/ 1371509 w 1777201"/>
                  <a:gd name="connsiteY5" fmla="*/ 0 h 1991940"/>
                  <a:gd name="connsiteX6" fmla="*/ 1721920 w 1777201"/>
                  <a:gd name="connsiteY6" fmla="*/ 350412 h 1991940"/>
                  <a:gd name="connsiteX7" fmla="*/ 1721920 w 1777201"/>
                  <a:gd name="connsiteY7" fmla="*/ 617335 h 1991940"/>
                  <a:gd name="connsiteX8" fmla="*/ 1080662 w 1777201"/>
                  <a:gd name="connsiteY8" fmla="*/ 1258594 h 1991940"/>
                  <a:gd name="connsiteX9" fmla="*/ 1081376 w 1777201"/>
                  <a:gd name="connsiteY9" fmla="*/ 1259309 h 1991940"/>
                  <a:gd name="connsiteX0" fmla="*/ 1081376 w 1777201"/>
                  <a:gd name="connsiteY0" fmla="*/ 1259309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 name="connsiteX7" fmla="*/ 1080662 w 1777201"/>
                  <a:gd name="connsiteY7" fmla="*/ 1258594 h 1991940"/>
                  <a:gd name="connsiteX8" fmla="*/ 1081376 w 1777201"/>
                  <a:gd name="connsiteY8" fmla="*/ 1259309 h 1991940"/>
                  <a:gd name="connsiteX0" fmla="*/ 1080662 w 1777201"/>
                  <a:gd name="connsiteY0" fmla="*/ 1258594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 name="connsiteX7" fmla="*/ 1080662 w 1777201"/>
                  <a:gd name="connsiteY7" fmla="*/ 1258594 h 1991940"/>
                  <a:gd name="connsiteX0" fmla="*/ 1721920 w 1777201"/>
                  <a:gd name="connsiteY0" fmla="*/ 617335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7201" h="1991940">
                    <a:moveTo>
                      <a:pt x="1721920" y="617335"/>
                    </a:moveTo>
                    <a:lnTo>
                      <a:pt x="348745" y="1991940"/>
                    </a:lnTo>
                    <a:lnTo>
                      <a:pt x="0" y="1643195"/>
                    </a:lnTo>
                    <a:lnTo>
                      <a:pt x="1371509" y="266923"/>
                    </a:lnTo>
                    <a:cubicBezTo>
                      <a:pt x="1445218" y="193214"/>
                      <a:pt x="1445217" y="73709"/>
                      <a:pt x="1371509" y="0"/>
                    </a:cubicBezTo>
                    <a:lnTo>
                      <a:pt x="1721920" y="350412"/>
                    </a:lnTo>
                    <a:cubicBezTo>
                      <a:pt x="1795629" y="424121"/>
                      <a:pt x="1795628" y="543626"/>
                      <a:pt x="1721920" y="617335"/>
                    </a:cubicBezTo>
                    <a:close/>
                  </a:path>
                </a:pathLst>
              </a:custGeom>
              <a:solidFill>
                <a:schemeClr val="accent1"/>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sp>
        <p:nvSpPr>
          <p:cNvPr id="38" name="Прямоугольник 37">
            <a:extLst>
              <a:ext uri="{FF2B5EF4-FFF2-40B4-BE49-F238E27FC236}">
                <a16:creationId xmlns:a16="http://schemas.microsoft.com/office/drawing/2014/main" id="{BF8A7A32-3163-4632-949B-C1FAD972E367}"/>
              </a:ext>
            </a:extLst>
          </p:cNvPr>
          <p:cNvSpPr/>
          <p:nvPr/>
        </p:nvSpPr>
        <p:spPr>
          <a:xfrm>
            <a:off x="2517515" y="522065"/>
            <a:ext cx="9387614" cy="6494085"/>
          </a:xfrm>
          <a:prstGeom prst="rect">
            <a:avLst/>
          </a:prstGeom>
        </p:spPr>
        <p:txBody>
          <a:bodyPr wrap="square">
            <a:spAutoFit/>
          </a:bodyPr>
          <a:lstStyle/>
          <a:p>
            <a:pPr algn="just">
              <a:lnSpc>
                <a:spcPct val="150000"/>
              </a:lnSpc>
              <a:spcAft>
                <a:spcPts val="0"/>
              </a:spcAft>
            </a:pPr>
            <a:r>
              <a:rPr lang="ru-RU" b="1" dirty="0">
                <a:latin typeface="Times New Roman" panose="02020603050405020304" pitchFamily="18" charset="0"/>
                <a:ea typeface="Times New Roman" panose="02020603050405020304" pitchFamily="18" charset="0"/>
              </a:rPr>
              <a:t> </a:t>
            </a:r>
            <a:r>
              <a:rPr lang="uz-Cyrl-UZ" b="1" dirty="0">
                <a:latin typeface="Times New Roman" panose="02020603050405020304" pitchFamily="18" charset="0"/>
                <a:ea typeface="Times New Roman" panose="02020603050405020304" pitchFamily="18" charset="0"/>
              </a:rPr>
              <a:t>Kichik yoshdagi o’quvchilarning og’zaki va yozma nutqni egallashlarida</a:t>
            </a:r>
            <a:endParaRPr lang="ru-RU" sz="1100" dirty="0">
              <a:latin typeface="Times New Roman" panose="02020603050405020304" pitchFamily="18" charset="0"/>
              <a:ea typeface="Times New Roman" panose="02020603050405020304" pitchFamily="18" charset="0"/>
            </a:endParaRPr>
          </a:p>
          <a:p>
            <a:pPr>
              <a:lnSpc>
                <a:spcPct val="150000"/>
              </a:lnSpc>
              <a:spcAft>
                <a:spcPts val="0"/>
              </a:spcAft>
            </a:pPr>
            <a:r>
              <a:rPr lang="en-US" b="1" dirty="0">
                <a:latin typeface="Times New Roman" panose="02020603050405020304" pitchFamily="18" charset="0"/>
                <a:ea typeface="Times New Roman" panose="02020603050405020304" pitchFamily="18" charset="0"/>
              </a:rPr>
              <a:t>f</a:t>
            </a:r>
            <a:r>
              <a:rPr lang="uz-Cyrl-UZ" b="1" dirty="0">
                <a:latin typeface="Times New Roman" panose="02020603050405020304" pitchFamily="18" charset="0"/>
                <a:ea typeface="Times New Roman" panose="02020603050405020304" pitchFamily="18" charset="0"/>
              </a:rPr>
              <a:t>onetikadan</a:t>
            </a:r>
            <a:r>
              <a:rPr lang="en-US" b="1" dirty="0">
                <a:latin typeface="Times New Roman" panose="02020603050405020304" pitchFamily="18" charset="0"/>
                <a:ea typeface="Times New Roman" panose="02020603050405020304" pitchFamily="18" charset="0"/>
              </a:rPr>
              <a:t> o</a:t>
            </a:r>
            <a:r>
              <a:rPr lang="uz-Cyrl-UZ" b="1" dirty="0">
                <a:latin typeface="Times New Roman" panose="02020603050405020304" pitchFamily="18" charset="0"/>
                <a:ea typeface="Times New Roman" panose="02020603050405020304" pitchFamily="18" charset="0"/>
              </a:rPr>
              <a:t>lgan bilimlarining ahamiyati </a:t>
            </a:r>
            <a:r>
              <a:rPr lang="en-US" b="1" dirty="0" err="1">
                <a:latin typeface="Times New Roman" panose="02020603050405020304" pitchFamily="18" charset="0"/>
                <a:ea typeface="Times New Roman" panose="02020603050405020304" pitchFamily="18" charset="0"/>
              </a:rPr>
              <a:t>quyidagichadir</a:t>
            </a:r>
            <a:r>
              <a:rPr lang="en-US" b="1" dirty="0">
                <a:latin typeface="Times New Roman" panose="02020603050405020304" pitchFamily="18" charset="0"/>
                <a:ea typeface="Times New Roman" panose="02020603050405020304" pitchFamily="18" charset="0"/>
              </a:rPr>
              <a:t>: </a:t>
            </a:r>
          </a:p>
          <a:p>
            <a:pPr>
              <a:lnSpc>
                <a:spcPct val="150000"/>
              </a:lnSpc>
            </a:pPr>
            <a:r>
              <a:rPr lang="uz-Cyrl-UZ" dirty="0"/>
              <a:t>a) fonetik bilimga asoslangan holda </a:t>
            </a:r>
            <a:r>
              <a:rPr lang="en-US" dirty="0"/>
              <a:t>1-</a:t>
            </a:r>
            <a:r>
              <a:rPr lang="uz-Cyrl-UZ" dirty="0"/>
              <a:t> sinf o’quvchilari savod o’rganish davrida o’qishni va yozishni bilib oladilar; </a:t>
            </a:r>
            <a:endParaRPr lang="ru-RU" dirty="0"/>
          </a:p>
          <a:p>
            <a:pPr>
              <a:lnSpc>
                <a:spcPct val="150000"/>
              </a:lnSpc>
            </a:pPr>
            <a:r>
              <a:rPr lang="uz-Cyrl-UZ" dirty="0"/>
              <a:t>b) fonetik bilim so’zni to’g’ri talaffuz qilish (tovushlarni to’g’ri talaffuz qilish, urg’uli bo’g’inni</a:t>
            </a:r>
            <a:r>
              <a:rPr lang="en-US" dirty="0"/>
              <a:t>  </a:t>
            </a:r>
            <a:r>
              <a:rPr lang="uz-Cyrl-UZ" dirty="0"/>
              <a:t>farqlash, orfoepik me'yorga rioya qilish) asosini tashkil etadi;</a:t>
            </a:r>
            <a:endParaRPr lang="ru-RU" dirty="0"/>
          </a:p>
          <a:p>
            <a:pPr>
              <a:lnSpc>
                <a:spcPct val="150000"/>
              </a:lnSpc>
            </a:pPr>
            <a:r>
              <a:rPr lang="uz-Cyrl-UZ" dirty="0"/>
              <a:t>d) fonetik bilim morfologik va so’z yasalishiga oid bilimlar bilan birga o’quvchilarda qator imloviy malakalar (jarangsiz va jarangli undoshlarning yozilishi) shakllantirish uchun zamin bo’</a:t>
            </a:r>
            <a:r>
              <a:rPr lang="uz-Latn-UZ" dirty="0"/>
              <a:t>l</a:t>
            </a:r>
            <a:r>
              <a:rPr lang="uz-Cyrl-UZ" dirty="0"/>
              <a:t>adi; </a:t>
            </a:r>
            <a:endParaRPr lang="ru-RU" dirty="0"/>
          </a:p>
          <a:p>
            <a:pPr>
              <a:lnSpc>
                <a:spcPct val="150000"/>
              </a:lnSpc>
            </a:pPr>
            <a:r>
              <a:rPr lang="uz-Cyrl-UZ" dirty="0"/>
              <a:t>e) fonetik bilim gapni ohangiga ko’ra to’g’ri aytish, logik urg’u va gap</a:t>
            </a:r>
            <a:endParaRPr lang="ru-RU" dirty="0"/>
          </a:p>
          <a:p>
            <a:pPr>
              <a:lnSpc>
                <a:spcPct val="150000"/>
              </a:lnSpc>
            </a:pPr>
            <a:r>
              <a:rPr lang="uz-Cyrl-UZ" dirty="0"/>
              <a:t>qurilishidagi to’xtamlarga</a:t>
            </a:r>
            <a:r>
              <a:rPr lang="en-US" dirty="0"/>
              <a:t>  </a:t>
            </a:r>
            <a:r>
              <a:rPr lang="uz-Cyrl-UZ" dirty="0"/>
              <a:t>rioya qilish uchun zarur; </a:t>
            </a:r>
            <a:endParaRPr lang="ru-RU" dirty="0"/>
          </a:p>
          <a:p>
            <a:pPr>
              <a:lnSpc>
                <a:spcPct val="150000"/>
              </a:lnSpc>
            </a:pPr>
            <a:r>
              <a:rPr lang="uz-Cyrl-UZ" dirty="0"/>
              <a:t>d) so’zning tovush tomonini bilish uning ma'nosini tushunish va nutqda ongli qo’llash uchun muhimdir; hozir va hozir, atlas va atlds so’zlari manosidagi farq faqat urg’u orqali ajratiladi. So’zning tovush tomonini tasavvur qilish so’zlarni talaffuzda farqlash, ayrim so’ziarni to’g’ri talaffuz qilish va qo’llash uchun zarur.</a:t>
            </a:r>
            <a:endParaRPr lang="ru-RU" dirty="0"/>
          </a:p>
          <a:p>
            <a:pPr>
              <a:spcAft>
                <a:spcPts val="0"/>
              </a:spcAft>
            </a:pPr>
            <a:endParaRPr lang="ru-RU"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75299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4">
            <a:extLst>
              <a:ext uri="{FF2B5EF4-FFF2-40B4-BE49-F238E27FC236}">
                <a16:creationId xmlns:a16="http://schemas.microsoft.com/office/drawing/2014/main" id="{51F0D143-617C-414D-A9F0-46B4302CDA66}"/>
              </a:ext>
            </a:extLst>
          </p:cNvPr>
          <p:cNvGrpSpPr/>
          <p:nvPr/>
        </p:nvGrpSpPr>
        <p:grpSpPr>
          <a:xfrm>
            <a:off x="191577" y="641131"/>
            <a:ext cx="1773858" cy="5791200"/>
            <a:chOff x="702297" y="1425853"/>
            <a:chExt cx="2244980" cy="5324381"/>
          </a:xfrm>
        </p:grpSpPr>
        <p:grpSp>
          <p:nvGrpSpPr>
            <p:cNvPr id="3" name="그룹 11">
              <a:extLst>
                <a:ext uri="{FF2B5EF4-FFF2-40B4-BE49-F238E27FC236}">
                  <a16:creationId xmlns:a16="http://schemas.microsoft.com/office/drawing/2014/main" id="{69BE37B1-2DDB-4589-9FE5-AB29E0A5C46B}"/>
                </a:ext>
              </a:extLst>
            </p:cNvPr>
            <p:cNvGrpSpPr/>
            <p:nvPr/>
          </p:nvGrpSpPr>
          <p:grpSpPr>
            <a:xfrm>
              <a:off x="702297" y="1425853"/>
              <a:ext cx="1424871" cy="5324381"/>
              <a:chOff x="709746" y="1060031"/>
              <a:chExt cx="1376823" cy="5144834"/>
            </a:xfrm>
          </p:grpSpPr>
          <p:grpSp>
            <p:nvGrpSpPr>
              <p:cNvPr id="16" name="Group 50">
                <a:extLst>
                  <a:ext uri="{FF2B5EF4-FFF2-40B4-BE49-F238E27FC236}">
                    <a16:creationId xmlns:a16="http://schemas.microsoft.com/office/drawing/2014/main" id="{C8771A27-7443-4E77-9158-F001AD3DB2BA}"/>
                  </a:ext>
                </a:extLst>
              </p:cNvPr>
              <p:cNvGrpSpPr/>
              <p:nvPr/>
            </p:nvGrpSpPr>
            <p:grpSpPr>
              <a:xfrm>
                <a:off x="1052943" y="5197305"/>
                <a:ext cx="698127" cy="762861"/>
                <a:chOff x="2195736" y="5121188"/>
                <a:chExt cx="901189" cy="900100"/>
              </a:xfrm>
            </p:grpSpPr>
            <p:sp>
              <p:nvSpPr>
                <p:cNvPr id="32" name="Rectangle 8">
                  <a:extLst>
                    <a:ext uri="{FF2B5EF4-FFF2-40B4-BE49-F238E27FC236}">
                      <a16:creationId xmlns:a16="http://schemas.microsoft.com/office/drawing/2014/main" id="{348311F4-D0EB-438D-8921-86EBA6F074D5}"/>
                    </a:ext>
                  </a:extLst>
                </p:cNvPr>
                <p:cNvSpPr/>
                <p:nvPr/>
              </p:nvSpPr>
              <p:spPr>
                <a:xfrm>
                  <a:off x="2195736" y="5121188"/>
                  <a:ext cx="901189" cy="900100"/>
                </a:xfrm>
                <a:custGeom>
                  <a:avLst/>
                  <a:gdLst/>
                  <a:ahLst/>
                  <a:cxnLst/>
                  <a:rect l="l" t="t" r="r" b="b"/>
                  <a:pathLst>
                    <a:path w="1802378" h="1800199">
                      <a:moveTo>
                        <a:pt x="0" y="0"/>
                      </a:moveTo>
                      <a:lnTo>
                        <a:pt x="1802378" y="0"/>
                      </a:lnTo>
                      <a:lnTo>
                        <a:pt x="1802378" y="289727"/>
                      </a:lnTo>
                      <a:lnTo>
                        <a:pt x="1801366" y="289727"/>
                      </a:lnTo>
                      <a:lnTo>
                        <a:pt x="901188" y="1800199"/>
                      </a:lnTo>
                      <a:lnTo>
                        <a:pt x="1012" y="289727"/>
                      </a:lnTo>
                      <a:lnTo>
                        <a:pt x="0" y="289727"/>
                      </a:lnTo>
                      <a:lnTo>
                        <a:pt x="0" y="288030"/>
                      </a:lnTo>
                      <a:close/>
                    </a:path>
                  </a:pathLst>
                </a:custGeom>
                <a:gradFill>
                  <a:gsLst>
                    <a:gs pos="0">
                      <a:schemeClr val="accent6">
                        <a:lumMod val="55000"/>
                        <a:lumOff val="45000"/>
                      </a:schemeClr>
                    </a:gs>
                    <a:gs pos="100000">
                      <a:schemeClr val="accent6">
                        <a:lumMod val="55000"/>
                        <a:lumOff val="4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3" name="Rectangle 8">
                  <a:extLst>
                    <a:ext uri="{FF2B5EF4-FFF2-40B4-BE49-F238E27FC236}">
                      <a16:creationId xmlns:a16="http://schemas.microsoft.com/office/drawing/2014/main" id="{75788148-A3F7-419F-AF52-FE1F473FBAF9}"/>
                    </a:ext>
                  </a:extLst>
                </p:cNvPr>
                <p:cNvSpPr/>
                <p:nvPr/>
              </p:nvSpPr>
              <p:spPr>
                <a:xfrm>
                  <a:off x="2195737" y="5121188"/>
                  <a:ext cx="679522" cy="893666"/>
                </a:xfrm>
                <a:custGeom>
                  <a:avLst/>
                  <a:gdLst/>
                  <a:ahLst/>
                  <a:cxnLst/>
                  <a:rect l="l" t="t" r="r" b="b"/>
                  <a:pathLst>
                    <a:path w="1359043" h="1787331">
                      <a:moveTo>
                        <a:pt x="0" y="0"/>
                      </a:moveTo>
                      <a:lnTo>
                        <a:pt x="1359043" y="0"/>
                      </a:lnTo>
                      <a:lnTo>
                        <a:pt x="1359043" y="212596"/>
                      </a:lnTo>
                      <a:lnTo>
                        <a:pt x="893519" y="1787331"/>
                      </a:lnTo>
                      <a:lnTo>
                        <a:pt x="1012" y="289727"/>
                      </a:lnTo>
                      <a:lnTo>
                        <a:pt x="0" y="289727"/>
                      </a:lnTo>
                      <a:lnTo>
                        <a:pt x="0" y="288030"/>
                      </a:lnTo>
                      <a:close/>
                    </a:path>
                  </a:pathLst>
                </a:custGeom>
                <a:gradFill>
                  <a:gsLst>
                    <a:gs pos="0">
                      <a:schemeClr val="accent6">
                        <a:lumMod val="45000"/>
                        <a:lumOff val="55000"/>
                      </a:schemeClr>
                    </a:gs>
                    <a:gs pos="100000">
                      <a:schemeClr val="accent6">
                        <a:lumMod val="45000"/>
                        <a:lumOff val="5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4" name="Rectangle 8">
                  <a:extLst>
                    <a:ext uri="{FF2B5EF4-FFF2-40B4-BE49-F238E27FC236}">
                      <a16:creationId xmlns:a16="http://schemas.microsoft.com/office/drawing/2014/main" id="{DAB1BF8E-D484-4B98-A79E-790F2556CB46}"/>
                    </a:ext>
                  </a:extLst>
                </p:cNvPr>
                <p:cNvSpPr/>
                <p:nvPr/>
              </p:nvSpPr>
              <p:spPr>
                <a:xfrm>
                  <a:off x="2195737" y="5121188"/>
                  <a:ext cx="450922" cy="894945"/>
                </a:xfrm>
                <a:custGeom>
                  <a:avLst/>
                  <a:gdLst/>
                  <a:ahLst/>
                  <a:cxnLst/>
                  <a:rect l="l" t="t" r="r" b="b"/>
                  <a:pathLst>
                    <a:path w="901843" h="1789890">
                      <a:moveTo>
                        <a:pt x="0" y="0"/>
                      </a:moveTo>
                      <a:lnTo>
                        <a:pt x="897414" y="0"/>
                      </a:lnTo>
                      <a:lnTo>
                        <a:pt x="901843" y="212596"/>
                      </a:lnTo>
                      <a:lnTo>
                        <a:pt x="895045" y="1789890"/>
                      </a:lnTo>
                      <a:lnTo>
                        <a:pt x="1012" y="289727"/>
                      </a:lnTo>
                      <a:lnTo>
                        <a:pt x="0" y="289727"/>
                      </a:lnTo>
                      <a:lnTo>
                        <a:pt x="0" y="288030"/>
                      </a:lnTo>
                      <a:close/>
                    </a:path>
                  </a:pathLst>
                </a:custGeom>
                <a:gradFill>
                  <a:gsLst>
                    <a:gs pos="0">
                      <a:schemeClr val="accent6">
                        <a:lumMod val="30000"/>
                        <a:lumOff val="70000"/>
                      </a:schemeClr>
                    </a:gs>
                    <a:gs pos="100000">
                      <a:schemeClr val="accent6">
                        <a:lumMod val="30000"/>
                        <a:lumOff val="70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5" name="Rectangle 8">
                  <a:extLst>
                    <a:ext uri="{FF2B5EF4-FFF2-40B4-BE49-F238E27FC236}">
                      <a16:creationId xmlns:a16="http://schemas.microsoft.com/office/drawing/2014/main" id="{0E232D60-4440-4EDE-A9CF-7ECD4DA50E86}"/>
                    </a:ext>
                  </a:extLst>
                </p:cNvPr>
                <p:cNvSpPr/>
                <p:nvPr/>
              </p:nvSpPr>
              <p:spPr>
                <a:xfrm>
                  <a:off x="2195736" y="5121188"/>
                  <a:ext cx="448123" cy="895953"/>
                </a:xfrm>
                <a:custGeom>
                  <a:avLst/>
                  <a:gdLst/>
                  <a:ahLst/>
                  <a:cxnLst/>
                  <a:rect l="l" t="t" r="r" b="b"/>
                  <a:pathLst>
                    <a:path w="896246" h="1791906">
                      <a:moveTo>
                        <a:pt x="0" y="0"/>
                      </a:moveTo>
                      <a:lnTo>
                        <a:pt x="440115" y="0"/>
                      </a:lnTo>
                      <a:lnTo>
                        <a:pt x="452263" y="212596"/>
                      </a:lnTo>
                      <a:lnTo>
                        <a:pt x="896246" y="1791906"/>
                      </a:lnTo>
                      <a:lnTo>
                        <a:pt x="1012" y="289727"/>
                      </a:lnTo>
                      <a:lnTo>
                        <a:pt x="0" y="289727"/>
                      </a:lnTo>
                      <a:lnTo>
                        <a:pt x="0" y="288030"/>
                      </a:lnTo>
                      <a:close/>
                    </a:path>
                  </a:pathLst>
                </a:custGeom>
                <a:gradFill>
                  <a:gsLst>
                    <a:gs pos="0">
                      <a:schemeClr val="accent6">
                        <a:lumMod val="20000"/>
                        <a:lumOff val="80000"/>
                      </a:schemeClr>
                    </a:gs>
                    <a:gs pos="100000">
                      <a:schemeClr val="accent6">
                        <a:lumMod val="20000"/>
                        <a:lumOff val="80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6" name="Rectangle 8">
                  <a:extLst>
                    <a:ext uri="{FF2B5EF4-FFF2-40B4-BE49-F238E27FC236}">
                      <a16:creationId xmlns:a16="http://schemas.microsoft.com/office/drawing/2014/main" id="{D4538762-FE12-4754-BEBE-73D9AE7AEF3E}"/>
                    </a:ext>
                  </a:extLst>
                </p:cNvPr>
                <p:cNvSpPr/>
                <p:nvPr/>
              </p:nvSpPr>
              <p:spPr>
                <a:xfrm>
                  <a:off x="2542419" y="5815404"/>
                  <a:ext cx="203587" cy="204540"/>
                </a:xfrm>
                <a:custGeom>
                  <a:avLst/>
                  <a:gdLst/>
                  <a:ahLst/>
                  <a:cxnLst/>
                  <a:rect l="l" t="t" r="r" b="b"/>
                  <a:pathLst>
                    <a:path w="1791810" h="1800199">
                      <a:moveTo>
                        <a:pt x="229620" y="140779"/>
                      </a:moveTo>
                      <a:cubicBezTo>
                        <a:pt x="334730" y="140779"/>
                        <a:pt x="422984" y="212958"/>
                        <a:pt x="445844" y="310765"/>
                      </a:cubicBezTo>
                      <a:lnTo>
                        <a:pt x="454300" y="310765"/>
                      </a:lnTo>
                      <a:lnTo>
                        <a:pt x="462757" y="310765"/>
                      </a:lnTo>
                      <a:cubicBezTo>
                        <a:pt x="485617" y="212958"/>
                        <a:pt x="573869" y="140779"/>
                        <a:pt x="678980" y="140779"/>
                      </a:cubicBezTo>
                      <a:cubicBezTo>
                        <a:pt x="784090" y="140779"/>
                        <a:pt x="872344" y="212958"/>
                        <a:pt x="895204" y="310765"/>
                      </a:cubicBezTo>
                      <a:lnTo>
                        <a:pt x="903659" y="310765"/>
                      </a:lnTo>
                      <a:lnTo>
                        <a:pt x="903660" y="310765"/>
                      </a:lnTo>
                      <a:lnTo>
                        <a:pt x="912116" y="310765"/>
                      </a:lnTo>
                      <a:cubicBezTo>
                        <a:pt x="934976" y="212958"/>
                        <a:pt x="1023228" y="140779"/>
                        <a:pt x="1128339" y="140779"/>
                      </a:cubicBezTo>
                      <a:cubicBezTo>
                        <a:pt x="1233450" y="140779"/>
                        <a:pt x="1321703" y="212958"/>
                        <a:pt x="1344563" y="310765"/>
                      </a:cubicBezTo>
                      <a:lnTo>
                        <a:pt x="1353019" y="310765"/>
                      </a:lnTo>
                      <a:lnTo>
                        <a:pt x="1361476" y="310765"/>
                      </a:lnTo>
                      <a:cubicBezTo>
                        <a:pt x="1384336" y="212958"/>
                        <a:pt x="1472588" y="140779"/>
                        <a:pt x="1577699" y="140779"/>
                      </a:cubicBezTo>
                      <a:cubicBezTo>
                        <a:pt x="1680932" y="140779"/>
                        <a:pt x="1767904" y="210402"/>
                        <a:pt x="1791810" y="305762"/>
                      </a:cubicBezTo>
                      <a:lnTo>
                        <a:pt x="901188" y="1800199"/>
                      </a:lnTo>
                      <a:lnTo>
                        <a:pt x="13460" y="310615"/>
                      </a:lnTo>
                      <a:cubicBezTo>
                        <a:pt x="36351" y="212881"/>
                        <a:pt x="124565" y="140779"/>
                        <a:pt x="229620" y="140779"/>
                      </a:cubicBezTo>
                      <a:close/>
                      <a:moveTo>
                        <a:pt x="0" y="0"/>
                      </a:moveTo>
                      <a:lnTo>
                        <a:pt x="1" y="0"/>
                      </a:lnTo>
                      <a:lnTo>
                        <a:pt x="4940" y="0"/>
                      </a:lnTo>
                      <a:lnTo>
                        <a:pt x="4940" y="296318"/>
                      </a:lnTo>
                      <a:lnTo>
                        <a:pt x="1012" y="289727"/>
                      </a:lnTo>
                      <a:lnTo>
                        <a:pt x="1" y="289727"/>
                      </a:lnTo>
                      <a:lnTo>
                        <a:pt x="0" y="289727"/>
                      </a:lnTo>
                      <a:lnTo>
                        <a:pt x="0" y="288030"/>
                      </a:lnTo>
                      <a:close/>
                    </a:path>
                  </a:pathLst>
                </a:custGeom>
                <a:gradFill>
                  <a:gsLst>
                    <a:gs pos="15000">
                      <a:schemeClr val="tx1">
                        <a:lumMod val="72000"/>
                        <a:lumOff val="28000"/>
                      </a:schemeClr>
                    </a:gs>
                    <a:gs pos="100000">
                      <a:schemeClr val="tx1">
                        <a:lumMod val="31000"/>
                        <a:lumOff val="69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nvGrpSpPr>
              <p:cNvPr id="17" name="Group 51">
                <a:extLst>
                  <a:ext uri="{FF2B5EF4-FFF2-40B4-BE49-F238E27FC236}">
                    <a16:creationId xmlns:a16="http://schemas.microsoft.com/office/drawing/2014/main" id="{D296D9FC-3C5A-4F29-8F74-B9FE2D15CBB3}"/>
                  </a:ext>
                </a:extLst>
              </p:cNvPr>
              <p:cNvGrpSpPr/>
              <p:nvPr/>
            </p:nvGrpSpPr>
            <p:grpSpPr>
              <a:xfrm>
                <a:off x="1052942" y="4190328"/>
                <a:ext cx="696214" cy="1098520"/>
                <a:chOff x="5796136" y="404664"/>
                <a:chExt cx="2284244" cy="4392488"/>
              </a:xfrm>
            </p:grpSpPr>
            <p:sp>
              <p:nvSpPr>
                <p:cNvPr id="28" name="Rectangle 2">
                  <a:extLst>
                    <a:ext uri="{FF2B5EF4-FFF2-40B4-BE49-F238E27FC236}">
                      <a16:creationId xmlns:a16="http://schemas.microsoft.com/office/drawing/2014/main" id="{065F3495-7A2B-4ECF-92A6-A1C72DE2F1D4}"/>
                    </a:ext>
                  </a:extLst>
                </p:cNvPr>
                <p:cNvSpPr/>
                <p:nvPr/>
              </p:nvSpPr>
              <p:spPr>
                <a:xfrm>
                  <a:off x="5796136"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9" name="Rectangle 2">
                  <a:extLst>
                    <a:ext uri="{FF2B5EF4-FFF2-40B4-BE49-F238E27FC236}">
                      <a16:creationId xmlns:a16="http://schemas.microsoft.com/office/drawing/2014/main" id="{CF7120A5-30B6-48FC-AEE6-9C85FF98DC2F}"/>
                    </a:ext>
                  </a:extLst>
                </p:cNvPr>
                <p:cNvSpPr/>
                <p:nvPr/>
              </p:nvSpPr>
              <p:spPr>
                <a:xfrm>
                  <a:off x="6367197"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0" name="Rectangle 2">
                  <a:extLst>
                    <a:ext uri="{FF2B5EF4-FFF2-40B4-BE49-F238E27FC236}">
                      <a16:creationId xmlns:a16="http://schemas.microsoft.com/office/drawing/2014/main" id="{E5DF7DF6-67FF-413A-8572-5FF7FCDE0A46}"/>
                    </a:ext>
                  </a:extLst>
                </p:cNvPr>
                <p:cNvSpPr/>
                <p:nvPr/>
              </p:nvSpPr>
              <p:spPr>
                <a:xfrm>
                  <a:off x="6938258"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1" name="Rectangle 2">
                  <a:extLst>
                    <a:ext uri="{FF2B5EF4-FFF2-40B4-BE49-F238E27FC236}">
                      <a16:creationId xmlns:a16="http://schemas.microsoft.com/office/drawing/2014/main" id="{BC0868F0-D25C-49B1-ADFB-5656335739AA}"/>
                    </a:ext>
                  </a:extLst>
                </p:cNvPr>
                <p:cNvSpPr/>
                <p:nvPr/>
              </p:nvSpPr>
              <p:spPr>
                <a:xfrm>
                  <a:off x="7509319"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grpSp>
          <p:grpSp>
            <p:nvGrpSpPr>
              <p:cNvPr id="18" name="Group 52">
                <a:extLst>
                  <a:ext uri="{FF2B5EF4-FFF2-40B4-BE49-F238E27FC236}">
                    <a16:creationId xmlns:a16="http://schemas.microsoft.com/office/drawing/2014/main" id="{49446CC8-9936-40EB-980A-112DEFE076E7}"/>
                  </a:ext>
                </a:extLst>
              </p:cNvPr>
              <p:cNvGrpSpPr/>
              <p:nvPr/>
            </p:nvGrpSpPr>
            <p:grpSpPr>
              <a:xfrm>
                <a:off x="1052944" y="1207072"/>
                <a:ext cx="696215" cy="3138165"/>
                <a:chOff x="5796136" y="166282"/>
                <a:chExt cx="2284246" cy="4250287"/>
              </a:xfrm>
            </p:grpSpPr>
            <p:sp>
              <p:nvSpPr>
                <p:cNvPr id="24" name="Rectangle 2">
                  <a:extLst>
                    <a:ext uri="{FF2B5EF4-FFF2-40B4-BE49-F238E27FC236}">
                      <a16:creationId xmlns:a16="http://schemas.microsoft.com/office/drawing/2014/main" id="{E8DFE647-2940-4438-A355-DA23F31F6FD7}"/>
                    </a:ext>
                  </a:extLst>
                </p:cNvPr>
                <p:cNvSpPr/>
                <p:nvPr/>
              </p:nvSpPr>
              <p:spPr>
                <a:xfrm>
                  <a:off x="5796136" y="166282"/>
                  <a:ext cx="571059"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5" name="Rectangle 2">
                  <a:extLst>
                    <a:ext uri="{FF2B5EF4-FFF2-40B4-BE49-F238E27FC236}">
                      <a16:creationId xmlns:a16="http://schemas.microsoft.com/office/drawing/2014/main" id="{3F494079-F249-4349-A6E4-7CB7B63E0733}"/>
                    </a:ext>
                  </a:extLst>
                </p:cNvPr>
                <p:cNvSpPr/>
                <p:nvPr/>
              </p:nvSpPr>
              <p:spPr>
                <a:xfrm>
                  <a:off x="6367195" y="166282"/>
                  <a:ext cx="571059"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6" name="Rectangle 2">
                  <a:extLst>
                    <a:ext uri="{FF2B5EF4-FFF2-40B4-BE49-F238E27FC236}">
                      <a16:creationId xmlns:a16="http://schemas.microsoft.com/office/drawing/2014/main" id="{BA622170-A80A-4B48-BF10-D3108049E384}"/>
                    </a:ext>
                  </a:extLst>
                </p:cNvPr>
                <p:cNvSpPr/>
                <p:nvPr/>
              </p:nvSpPr>
              <p:spPr>
                <a:xfrm>
                  <a:off x="6938261" y="166282"/>
                  <a:ext cx="571062"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7" name="Rectangle 2">
                  <a:extLst>
                    <a:ext uri="{FF2B5EF4-FFF2-40B4-BE49-F238E27FC236}">
                      <a16:creationId xmlns:a16="http://schemas.microsoft.com/office/drawing/2014/main" id="{CD61CFBB-2552-48DA-B792-5CA5E541AD25}"/>
                    </a:ext>
                  </a:extLst>
                </p:cNvPr>
                <p:cNvSpPr/>
                <p:nvPr/>
              </p:nvSpPr>
              <p:spPr>
                <a:xfrm>
                  <a:off x="7509320" y="166282"/>
                  <a:ext cx="571062"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sp>
            <p:nvSpPr>
              <p:cNvPr id="19" name="Hexagon 1">
                <a:extLst>
                  <a:ext uri="{FF2B5EF4-FFF2-40B4-BE49-F238E27FC236}">
                    <a16:creationId xmlns:a16="http://schemas.microsoft.com/office/drawing/2014/main" id="{81C9F176-055D-4A2E-9302-3D5D45C5A029}"/>
                  </a:ext>
                </a:extLst>
              </p:cNvPr>
              <p:cNvSpPr/>
              <p:nvPr/>
            </p:nvSpPr>
            <p:spPr>
              <a:xfrm rot="10800000" flipH="1" flipV="1">
                <a:off x="1052945" y="1060031"/>
                <a:ext cx="692941" cy="294990"/>
              </a:xfrm>
              <a:custGeom>
                <a:avLst/>
                <a:gdLst>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574178 w 713024"/>
                  <a:gd name="connsiteY4" fmla="*/ 555383 h 555383"/>
                  <a:gd name="connsiteX5" fmla="*/ 138846 w 713024"/>
                  <a:gd name="connsiteY5" fmla="*/ 555383 h 555383"/>
                  <a:gd name="connsiteX6" fmla="*/ 0 w 713024"/>
                  <a:gd name="connsiteY6" fmla="*/ 277692 h 555383"/>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574178 w 713024"/>
                  <a:gd name="connsiteY4" fmla="*/ 555383 h 555383"/>
                  <a:gd name="connsiteX5" fmla="*/ 231715 w 713024"/>
                  <a:gd name="connsiteY5" fmla="*/ 555383 h 555383"/>
                  <a:gd name="connsiteX6" fmla="*/ 0 w 713024"/>
                  <a:gd name="connsiteY6" fmla="*/ 277692 h 555383"/>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574178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478928 w 713024"/>
                  <a:gd name="connsiteY2" fmla="*/ 7144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486072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3001"/>
                  <a:gd name="connsiteX1" fmla="*/ 217427 w 713024"/>
                  <a:gd name="connsiteY1" fmla="*/ 0 h 553001"/>
                  <a:gd name="connsiteX2" fmla="*/ 486072 w 713024"/>
                  <a:gd name="connsiteY2" fmla="*/ 0 h 553001"/>
                  <a:gd name="connsiteX3" fmla="*/ 713024 w 713024"/>
                  <a:gd name="connsiteY3" fmla="*/ 277692 h 553001"/>
                  <a:gd name="connsiteX4" fmla="*/ 490834 w 713024"/>
                  <a:gd name="connsiteY4" fmla="*/ 553001 h 553001"/>
                  <a:gd name="connsiteX5" fmla="*/ 184984 w 713024"/>
                  <a:gd name="connsiteY5" fmla="*/ 548882 h 553001"/>
                  <a:gd name="connsiteX6" fmla="*/ 0 w 713024"/>
                  <a:gd name="connsiteY6" fmla="*/ 277692 h 553001"/>
                  <a:gd name="connsiteX0" fmla="*/ 0 w 713024"/>
                  <a:gd name="connsiteY0" fmla="*/ 277692 h 548882"/>
                  <a:gd name="connsiteX1" fmla="*/ 217427 w 713024"/>
                  <a:gd name="connsiteY1" fmla="*/ 0 h 548882"/>
                  <a:gd name="connsiteX2" fmla="*/ 486072 w 713024"/>
                  <a:gd name="connsiteY2" fmla="*/ 0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217427 w 713024"/>
                  <a:gd name="connsiteY1" fmla="*/ 0 h 548882"/>
                  <a:gd name="connsiteX2" fmla="*/ 53639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217427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185075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1191 h 542381"/>
                  <a:gd name="connsiteX1" fmla="*/ 185075 w 713024"/>
                  <a:gd name="connsiteY1" fmla="*/ 0 h 542381"/>
                  <a:gd name="connsiteX2" fmla="*/ 529207 w 713024"/>
                  <a:gd name="connsiteY2" fmla="*/ 0 h 542381"/>
                  <a:gd name="connsiteX3" fmla="*/ 713024 w 713024"/>
                  <a:gd name="connsiteY3" fmla="*/ 271191 h 542381"/>
                  <a:gd name="connsiteX4" fmla="*/ 530375 w 713024"/>
                  <a:gd name="connsiteY4" fmla="*/ 539999 h 542381"/>
                  <a:gd name="connsiteX5" fmla="*/ 184984 w 713024"/>
                  <a:gd name="connsiteY5" fmla="*/ 542381 h 542381"/>
                  <a:gd name="connsiteX6" fmla="*/ 0 w 713024"/>
                  <a:gd name="connsiteY6" fmla="*/ 271191 h 542381"/>
                  <a:gd name="connsiteX0" fmla="*/ 0 w 713024"/>
                  <a:gd name="connsiteY0" fmla="*/ 277692 h 548882"/>
                  <a:gd name="connsiteX1" fmla="*/ 181480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3024" h="548882">
                    <a:moveTo>
                      <a:pt x="0" y="277692"/>
                    </a:moveTo>
                    <a:lnTo>
                      <a:pt x="181480" y="0"/>
                    </a:lnTo>
                    <a:lnTo>
                      <a:pt x="529207" y="6501"/>
                    </a:lnTo>
                    <a:lnTo>
                      <a:pt x="713024" y="277692"/>
                    </a:lnTo>
                    <a:lnTo>
                      <a:pt x="530375" y="546500"/>
                    </a:lnTo>
                    <a:lnTo>
                      <a:pt x="184984" y="548882"/>
                    </a:lnTo>
                    <a:lnTo>
                      <a:pt x="0" y="277692"/>
                    </a:lnTo>
                    <a:close/>
                  </a:path>
                </a:pathLst>
              </a:custGeom>
              <a:blipFill dpi="0" rotWithShape="1">
                <a:blip r:embed="rId2"/>
                <a:srcRect/>
                <a:tile tx="0" ty="0" sx="1000" sy="9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dirty="0"/>
              </a:p>
            </p:txBody>
          </p:sp>
          <p:sp>
            <p:nvSpPr>
              <p:cNvPr id="20" name="Oval 54">
                <a:extLst>
                  <a:ext uri="{FF2B5EF4-FFF2-40B4-BE49-F238E27FC236}">
                    <a16:creationId xmlns:a16="http://schemas.microsoft.com/office/drawing/2014/main" id="{107F44DD-0122-43C9-84E6-6FA097752033}"/>
                  </a:ext>
                </a:extLst>
              </p:cNvPr>
              <p:cNvSpPr/>
              <p:nvPr/>
            </p:nvSpPr>
            <p:spPr>
              <a:xfrm>
                <a:off x="1293559" y="1139177"/>
                <a:ext cx="211716" cy="115831"/>
              </a:xfrm>
              <a:prstGeom prst="ellipse">
                <a:avLst/>
              </a:prstGeom>
              <a:solidFill>
                <a:schemeClr val="tx1">
                  <a:lumMod val="50000"/>
                  <a:lumOff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grpSp>
            <p:nvGrpSpPr>
              <p:cNvPr id="21" name="Group 55">
                <a:extLst>
                  <a:ext uri="{FF2B5EF4-FFF2-40B4-BE49-F238E27FC236}">
                    <a16:creationId xmlns:a16="http://schemas.microsoft.com/office/drawing/2014/main" id="{1460940E-23D3-4377-97D2-5D8B5224F974}"/>
                  </a:ext>
                </a:extLst>
              </p:cNvPr>
              <p:cNvGrpSpPr/>
              <p:nvPr/>
            </p:nvGrpSpPr>
            <p:grpSpPr>
              <a:xfrm>
                <a:off x="709746" y="5721815"/>
                <a:ext cx="1376823" cy="483050"/>
                <a:chOff x="1629894" y="5611329"/>
                <a:chExt cx="2016656" cy="646710"/>
              </a:xfrm>
            </p:grpSpPr>
            <p:sp>
              <p:nvSpPr>
                <p:cNvPr id="22" name="Oval 56">
                  <a:extLst>
                    <a:ext uri="{FF2B5EF4-FFF2-40B4-BE49-F238E27FC236}">
                      <a16:creationId xmlns:a16="http://schemas.microsoft.com/office/drawing/2014/main" id="{AEE19284-1286-4310-9B44-1CFF4F553B42}"/>
                    </a:ext>
                  </a:extLst>
                </p:cNvPr>
                <p:cNvSpPr/>
                <p:nvPr/>
              </p:nvSpPr>
              <p:spPr>
                <a:xfrm flipV="1">
                  <a:off x="1950156" y="5792403"/>
                  <a:ext cx="1387404" cy="444917"/>
                </a:xfrm>
                <a:prstGeom prst="ellipse">
                  <a:avLst/>
                </a:prstGeom>
                <a:solidFill>
                  <a:schemeClr val="tx1">
                    <a:alpha val="27000"/>
                  </a:schemeClr>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3" name="Oval 57">
                  <a:extLst>
                    <a:ext uri="{FF2B5EF4-FFF2-40B4-BE49-F238E27FC236}">
                      <a16:creationId xmlns:a16="http://schemas.microsoft.com/office/drawing/2014/main" id="{9B80C423-90FB-43F9-B591-C424DA574DFE}"/>
                    </a:ext>
                  </a:extLst>
                </p:cNvPr>
                <p:cNvSpPr/>
                <p:nvPr/>
              </p:nvSpPr>
              <p:spPr>
                <a:xfrm flipV="1">
                  <a:off x="1629894" y="5611329"/>
                  <a:ext cx="2016656" cy="646710"/>
                </a:xfrm>
                <a:prstGeom prst="ellipse">
                  <a:avLst/>
                </a:prstGeom>
                <a:solidFill>
                  <a:schemeClr val="tx1">
                    <a:alpha val="81000"/>
                  </a:schemeClr>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grpSp>
          <p:nvGrpSpPr>
            <p:cNvPr id="4" name="그룹 13">
              <a:extLst>
                <a:ext uri="{FF2B5EF4-FFF2-40B4-BE49-F238E27FC236}">
                  <a16:creationId xmlns:a16="http://schemas.microsoft.com/office/drawing/2014/main" id="{DE44BCE1-9B55-4EF9-B064-E8D0FBD62125}"/>
                </a:ext>
              </a:extLst>
            </p:cNvPr>
            <p:cNvGrpSpPr/>
            <p:nvPr/>
          </p:nvGrpSpPr>
          <p:grpSpPr>
            <a:xfrm>
              <a:off x="909222" y="1467741"/>
              <a:ext cx="2036901" cy="1779050"/>
              <a:chOff x="909220" y="1467738"/>
              <a:chExt cx="2036900" cy="1779049"/>
            </a:xfrm>
          </p:grpSpPr>
          <p:sp>
            <p:nvSpPr>
              <p:cNvPr id="14" name="Rounded Rectangle 14">
                <a:extLst>
                  <a:ext uri="{FF2B5EF4-FFF2-40B4-BE49-F238E27FC236}">
                    <a16:creationId xmlns:a16="http://schemas.microsoft.com/office/drawing/2014/main" id="{BA720625-EB37-4794-A37E-BDD54306939C}"/>
                  </a:ext>
                </a:extLst>
              </p:cNvPr>
              <p:cNvSpPr/>
              <p:nvPr/>
            </p:nvSpPr>
            <p:spPr>
              <a:xfrm>
                <a:off x="909220" y="2528024"/>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5" name="자유형: 도형 97">
                <a:extLst>
                  <a:ext uri="{FF2B5EF4-FFF2-40B4-BE49-F238E27FC236}">
                    <a16:creationId xmlns:a16="http://schemas.microsoft.com/office/drawing/2014/main" id="{54F65D3B-F031-4744-8E06-38B0752D4140}"/>
                  </a:ext>
                </a:extLst>
              </p:cNvPr>
              <p:cNvSpPr/>
              <p:nvPr/>
            </p:nvSpPr>
            <p:spPr>
              <a:xfrm rot="13500000">
                <a:off x="1061549" y="1362217"/>
                <a:ext cx="1779049" cy="1990092"/>
              </a:xfrm>
              <a:custGeom>
                <a:avLst/>
                <a:gdLst>
                  <a:gd name="connsiteX0" fmla="*/ 1723768 w 1779049"/>
                  <a:gd name="connsiteY0" fmla="*/ 617335 h 1990092"/>
                  <a:gd name="connsiteX1" fmla="*/ 956776 w 1779049"/>
                  <a:gd name="connsiteY1" fmla="*/ 1384327 h 1990092"/>
                  <a:gd name="connsiteX2" fmla="*/ 955643 w 1779049"/>
                  <a:gd name="connsiteY2" fmla="*/ 1383194 h 1990092"/>
                  <a:gd name="connsiteX3" fmla="*/ 348745 w 1779049"/>
                  <a:gd name="connsiteY3" fmla="*/ 1990092 h 1990092"/>
                  <a:gd name="connsiteX4" fmla="*/ 0 w 1779049"/>
                  <a:gd name="connsiteY4" fmla="*/ 1641347 h 1990092"/>
                  <a:gd name="connsiteX5" fmla="*/ 606898 w 1779049"/>
                  <a:gd name="connsiteY5" fmla="*/ 1034449 h 1990092"/>
                  <a:gd name="connsiteX6" fmla="*/ 606365 w 1779049"/>
                  <a:gd name="connsiteY6" fmla="*/ 1033916 h 1990092"/>
                  <a:gd name="connsiteX7" fmla="*/ 1373357 w 1779049"/>
                  <a:gd name="connsiteY7" fmla="*/ 266923 h 1990092"/>
                  <a:gd name="connsiteX8" fmla="*/ 1373357 w 1779049"/>
                  <a:gd name="connsiteY8" fmla="*/ 0 h 1990092"/>
                  <a:gd name="connsiteX9" fmla="*/ 1723768 w 1779049"/>
                  <a:gd name="connsiteY9" fmla="*/ 350412 h 1990092"/>
                  <a:gd name="connsiteX10" fmla="*/ 1723768 w 1779049"/>
                  <a:gd name="connsiteY10" fmla="*/ 617335 h 1990092"/>
                  <a:gd name="connsiteX0" fmla="*/ 1723768 w 1779049"/>
                  <a:gd name="connsiteY0" fmla="*/ 617335 h 1990092"/>
                  <a:gd name="connsiteX1" fmla="*/ 956776 w 1779049"/>
                  <a:gd name="connsiteY1" fmla="*/ 1384327 h 1990092"/>
                  <a:gd name="connsiteX2" fmla="*/ 348745 w 1779049"/>
                  <a:gd name="connsiteY2" fmla="*/ 1990092 h 1990092"/>
                  <a:gd name="connsiteX3" fmla="*/ 0 w 1779049"/>
                  <a:gd name="connsiteY3" fmla="*/ 1641347 h 1990092"/>
                  <a:gd name="connsiteX4" fmla="*/ 606898 w 1779049"/>
                  <a:gd name="connsiteY4" fmla="*/ 1034449 h 1990092"/>
                  <a:gd name="connsiteX5" fmla="*/ 606365 w 1779049"/>
                  <a:gd name="connsiteY5" fmla="*/ 1033916 h 1990092"/>
                  <a:gd name="connsiteX6" fmla="*/ 1373357 w 1779049"/>
                  <a:gd name="connsiteY6" fmla="*/ 266923 h 1990092"/>
                  <a:gd name="connsiteX7" fmla="*/ 1373357 w 1779049"/>
                  <a:gd name="connsiteY7" fmla="*/ 0 h 1990092"/>
                  <a:gd name="connsiteX8" fmla="*/ 1723768 w 1779049"/>
                  <a:gd name="connsiteY8" fmla="*/ 350412 h 1990092"/>
                  <a:gd name="connsiteX9" fmla="*/ 1723768 w 1779049"/>
                  <a:gd name="connsiteY9"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606898 w 1779049"/>
                  <a:gd name="connsiteY3" fmla="*/ 1034449 h 1990092"/>
                  <a:gd name="connsiteX4" fmla="*/ 606365 w 1779049"/>
                  <a:gd name="connsiteY4" fmla="*/ 1033916 h 1990092"/>
                  <a:gd name="connsiteX5" fmla="*/ 1373357 w 1779049"/>
                  <a:gd name="connsiteY5" fmla="*/ 266923 h 1990092"/>
                  <a:gd name="connsiteX6" fmla="*/ 1373357 w 1779049"/>
                  <a:gd name="connsiteY6" fmla="*/ 0 h 1990092"/>
                  <a:gd name="connsiteX7" fmla="*/ 1723768 w 1779049"/>
                  <a:gd name="connsiteY7" fmla="*/ 350412 h 1990092"/>
                  <a:gd name="connsiteX8" fmla="*/ 1723768 w 1779049"/>
                  <a:gd name="connsiteY8"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606898 w 1779049"/>
                  <a:gd name="connsiteY3" fmla="*/ 1034449 h 1990092"/>
                  <a:gd name="connsiteX4" fmla="*/ 1373357 w 1779049"/>
                  <a:gd name="connsiteY4" fmla="*/ 266923 h 1990092"/>
                  <a:gd name="connsiteX5" fmla="*/ 1373357 w 1779049"/>
                  <a:gd name="connsiteY5" fmla="*/ 0 h 1990092"/>
                  <a:gd name="connsiteX6" fmla="*/ 1723768 w 1779049"/>
                  <a:gd name="connsiteY6" fmla="*/ 350412 h 1990092"/>
                  <a:gd name="connsiteX7" fmla="*/ 1723768 w 1779049"/>
                  <a:gd name="connsiteY7"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1373357 w 1779049"/>
                  <a:gd name="connsiteY3" fmla="*/ 266923 h 1990092"/>
                  <a:gd name="connsiteX4" fmla="*/ 1373357 w 1779049"/>
                  <a:gd name="connsiteY4" fmla="*/ 0 h 1990092"/>
                  <a:gd name="connsiteX5" fmla="*/ 1723768 w 1779049"/>
                  <a:gd name="connsiteY5" fmla="*/ 350412 h 1990092"/>
                  <a:gd name="connsiteX6" fmla="*/ 1723768 w 1779049"/>
                  <a:gd name="connsiteY6" fmla="*/ 617335 h 199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9049" h="1990092">
                    <a:moveTo>
                      <a:pt x="1723768" y="617335"/>
                    </a:moveTo>
                    <a:lnTo>
                      <a:pt x="348745" y="1990092"/>
                    </a:lnTo>
                    <a:lnTo>
                      <a:pt x="0" y="1641347"/>
                    </a:lnTo>
                    <a:lnTo>
                      <a:pt x="1373357" y="266923"/>
                    </a:lnTo>
                    <a:cubicBezTo>
                      <a:pt x="1447066" y="193214"/>
                      <a:pt x="1447066" y="73709"/>
                      <a:pt x="1373357" y="0"/>
                    </a:cubicBezTo>
                    <a:lnTo>
                      <a:pt x="1723768" y="350412"/>
                    </a:lnTo>
                    <a:cubicBezTo>
                      <a:pt x="1797476" y="424121"/>
                      <a:pt x="1797476" y="543626"/>
                      <a:pt x="1723768" y="617335"/>
                    </a:cubicBezTo>
                    <a:close/>
                  </a:path>
                </a:pathLst>
              </a:custGeom>
              <a:solidFill>
                <a:schemeClr val="accent4"/>
              </a:solidFill>
              <a:ln>
                <a:noFill/>
              </a:ln>
              <a:effectLst>
                <a:outerShdw blurRad="381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5" name="그룹 12">
              <a:extLst>
                <a:ext uri="{FF2B5EF4-FFF2-40B4-BE49-F238E27FC236}">
                  <a16:creationId xmlns:a16="http://schemas.microsoft.com/office/drawing/2014/main" id="{2BB5189C-102A-41FE-ABF4-635704861520}"/>
                </a:ext>
              </a:extLst>
            </p:cNvPr>
            <p:cNvGrpSpPr/>
            <p:nvPr/>
          </p:nvGrpSpPr>
          <p:grpSpPr>
            <a:xfrm>
              <a:off x="909223" y="2460994"/>
              <a:ext cx="2038054" cy="1776741"/>
              <a:chOff x="909220" y="2488259"/>
              <a:chExt cx="2038054" cy="1776741"/>
            </a:xfrm>
          </p:grpSpPr>
          <p:sp>
            <p:nvSpPr>
              <p:cNvPr id="12" name="Rounded Rectangle 14">
                <a:extLst>
                  <a:ext uri="{FF2B5EF4-FFF2-40B4-BE49-F238E27FC236}">
                    <a16:creationId xmlns:a16="http://schemas.microsoft.com/office/drawing/2014/main" id="{26295A66-1962-4867-8B6B-CB8463FBC293}"/>
                  </a:ext>
                </a:extLst>
              </p:cNvPr>
              <p:cNvSpPr/>
              <p:nvPr/>
            </p:nvSpPr>
            <p:spPr>
              <a:xfrm>
                <a:off x="909220" y="3549023"/>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13" name="자유형: 도형 98">
                <a:extLst>
                  <a:ext uri="{FF2B5EF4-FFF2-40B4-BE49-F238E27FC236}">
                    <a16:creationId xmlns:a16="http://schemas.microsoft.com/office/drawing/2014/main" id="{70F43137-78F2-4DF7-8D8F-77C4CC35BBB2}"/>
                  </a:ext>
                </a:extLst>
              </p:cNvPr>
              <p:cNvSpPr/>
              <p:nvPr/>
            </p:nvSpPr>
            <p:spPr>
              <a:xfrm rot="13500000">
                <a:off x="1062703" y="2380430"/>
                <a:ext cx="1776741" cy="1992400"/>
              </a:xfrm>
              <a:custGeom>
                <a:avLst/>
                <a:gdLst>
                  <a:gd name="connsiteX0" fmla="*/ 1081376 w 1776741"/>
                  <a:gd name="connsiteY0" fmla="*/ 1259769 h 1992400"/>
                  <a:gd name="connsiteX1" fmla="*/ 348745 w 1776741"/>
                  <a:gd name="connsiteY1" fmla="*/ 1992400 h 1992400"/>
                  <a:gd name="connsiteX2" fmla="*/ 0 w 1776741"/>
                  <a:gd name="connsiteY2" fmla="*/ 1643655 h 1992400"/>
                  <a:gd name="connsiteX3" fmla="*/ 606898 w 1776741"/>
                  <a:gd name="connsiteY3" fmla="*/ 1036757 h 1992400"/>
                  <a:gd name="connsiteX4" fmla="*/ 604057 w 1776741"/>
                  <a:gd name="connsiteY4" fmla="*/ 1033916 h 1992400"/>
                  <a:gd name="connsiteX5" fmla="*/ 1371049 w 1776741"/>
                  <a:gd name="connsiteY5" fmla="*/ 266923 h 1992400"/>
                  <a:gd name="connsiteX6" fmla="*/ 1371049 w 1776741"/>
                  <a:gd name="connsiteY6" fmla="*/ 0 h 1992400"/>
                  <a:gd name="connsiteX7" fmla="*/ 1721460 w 1776741"/>
                  <a:gd name="connsiteY7" fmla="*/ 350412 h 1992400"/>
                  <a:gd name="connsiteX8" fmla="*/ 1721460 w 1776741"/>
                  <a:gd name="connsiteY8" fmla="*/ 617335 h 1992400"/>
                  <a:gd name="connsiteX9" fmla="*/ 1080201 w 1776741"/>
                  <a:gd name="connsiteY9" fmla="*/ 1258594 h 1992400"/>
                  <a:gd name="connsiteX0" fmla="*/ 1081376 w 1776741"/>
                  <a:gd name="connsiteY0" fmla="*/ 1259769 h 1992400"/>
                  <a:gd name="connsiteX1" fmla="*/ 348745 w 1776741"/>
                  <a:gd name="connsiteY1" fmla="*/ 1992400 h 1992400"/>
                  <a:gd name="connsiteX2" fmla="*/ 0 w 1776741"/>
                  <a:gd name="connsiteY2" fmla="*/ 1643655 h 1992400"/>
                  <a:gd name="connsiteX3" fmla="*/ 606898 w 1776741"/>
                  <a:gd name="connsiteY3" fmla="*/ 1036757 h 1992400"/>
                  <a:gd name="connsiteX4" fmla="*/ 1371049 w 1776741"/>
                  <a:gd name="connsiteY4" fmla="*/ 266923 h 1992400"/>
                  <a:gd name="connsiteX5" fmla="*/ 1371049 w 1776741"/>
                  <a:gd name="connsiteY5" fmla="*/ 0 h 1992400"/>
                  <a:gd name="connsiteX6" fmla="*/ 1721460 w 1776741"/>
                  <a:gd name="connsiteY6" fmla="*/ 350412 h 1992400"/>
                  <a:gd name="connsiteX7" fmla="*/ 1721460 w 1776741"/>
                  <a:gd name="connsiteY7" fmla="*/ 617335 h 1992400"/>
                  <a:gd name="connsiteX8" fmla="*/ 1080201 w 1776741"/>
                  <a:gd name="connsiteY8" fmla="*/ 1258594 h 1992400"/>
                  <a:gd name="connsiteX9" fmla="*/ 1081376 w 1776741"/>
                  <a:gd name="connsiteY9" fmla="*/ 1259769 h 1992400"/>
                  <a:gd name="connsiteX0" fmla="*/ 1081376 w 1776741"/>
                  <a:gd name="connsiteY0" fmla="*/ 1259769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 name="connsiteX7" fmla="*/ 1080201 w 1776741"/>
                  <a:gd name="connsiteY7" fmla="*/ 1258594 h 1992400"/>
                  <a:gd name="connsiteX8" fmla="*/ 1081376 w 1776741"/>
                  <a:gd name="connsiteY8" fmla="*/ 1259769 h 1992400"/>
                  <a:gd name="connsiteX0" fmla="*/ 1080201 w 1776741"/>
                  <a:gd name="connsiteY0" fmla="*/ 1258594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 name="connsiteX7" fmla="*/ 1080201 w 1776741"/>
                  <a:gd name="connsiteY7" fmla="*/ 1258594 h 1992400"/>
                  <a:gd name="connsiteX0" fmla="*/ 1721460 w 1776741"/>
                  <a:gd name="connsiteY0" fmla="*/ 617335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6741" h="1992400">
                    <a:moveTo>
                      <a:pt x="1721460" y="617335"/>
                    </a:moveTo>
                    <a:lnTo>
                      <a:pt x="348745" y="1992400"/>
                    </a:lnTo>
                    <a:lnTo>
                      <a:pt x="0" y="1643655"/>
                    </a:lnTo>
                    <a:lnTo>
                      <a:pt x="1371049" y="266923"/>
                    </a:lnTo>
                    <a:cubicBezTo>
                      <a:pt x="1444758" y="193214"/>
                      <a:pt x="1444758" y="73709"/>
                      <a:pt x="1371049" y="0"/>
                    </a:cubicBezTo>
                    <a:lnTo>
                      <a:pt x="1721460" y="350412"/>
                    </a:lnTo>
                    <a:cubicBezTo>
                      <a:pt x="1795168" y="424121"/>
                      <a:pt x="1795168" y="543626"/>
                      <a:pt x="1721460" y="617335"/>
                    </a:cubicBezTo>
                    <a:close/>
                  </a:path>
                </a:pathLst>
              </a:custGeom>
              <a:solidFill>
                <a:schemeClr val="accent3"/>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6" name="그룹 14">
              <a:extLst>
                <a:ext uri="{FF2B5EF4-FFF2-40B4-BE49-F238E27FC236}">
                  <a16:creationId xmlns:a16="http://schemas.microsoft.com/office/drawing/2014/main" id="{DBDA0A5D-3AC5-422B-82BA-6D48C5DD1AAC}"/>
                </a:ext>
              </a:extLst>
            </p:cNvPr>
            <p:cNvGrpSpPr/>
            <p:nvPr/>
          </p:nvGrpSpPr>
          <p:grpSpPr>
            <a:xfrm>
              <a:off x="909221" y="3451941"/>
              <a:ext cx="2037184" cy="1778482"/>
              <a:chOff x="909220" y="3376268"/>
              <a:chExt cx="2037184" cy="1778481"/>
            </a:xfrm>
          </p:grpSpPr>
          <p:sp>
            <p:nvSpPr>
              <p:cNvPr id="10" name="Rounded Rectangle 14">
                <a:extLst>
                  <a:ext uri="{FF2B5EF4-FFF2-40B4-BE49-F238E27FC236}">
                    <a16:creationId xmlns:a16="http://schemas.microsoft.com/office/drawing/2014/main" id="{445EF035-B944-4EB6-A3DF-E19B53878F0F}"/>
                  </a:ext>
                </a:extLst>
              </p:cNvPr>
              <p:cNvSpPr/>
              <p:nvPr/>
            </p:nvSpPr>
            <p:spPr>
              <a:xfrm>
                <a:off x="909220" y="4436672"/>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11" name="자유형: 도형 99">
                <a:extLst>
                  <a:ext uri="{FF2B5EF4-FFF2-40B4-BE49-F238E27FC236}">
                    <a16:creationId xmlns:a16="http://schemas.microsoft.com/office/drawing/2014/main" id="{87582A2A-BD3A-4B41-AC9A-FD0394F1AED5}"/>
                  </a:ext>
                </a:extLst>
              </p:cNvPr>
              <p:cNvSpPr/>
              <p:nvPr/>
            </p:nvSpPr>
            <p:spPr>
              <a:xfrm rot="13500000">
                <a:off x="1061833" y="3270179"/>
                <a:ext cx="1778481" cy="1990660"/>
              </a:xfrm>
              <a:custGeom>
                <a:avLst/>
                <a:gdLst>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606898 w 1778481"/>
                  <a:gd name="connsiteY5" fmla="*/ 1035017 h 1990660"/>
                  <a:gd name="connsiteX6" fmla="*/ 605797 w 1778481"/>
                  <a:gd name="connsiteY6" fmla="*/ 1033916 h 1990660"/>
                  <a:gd name="connsiteX7" fmla="*/ 1372789 w 1778481"/>
                  <a:gd name="connsiteY7" fmla="*/ 266923 h 1990660"/>
                  <a:gd name="connsiteX8" fmla="*/ 1372789 w 1778481"/>
                  <a:gd name="connsiteY8" fmla="*/ 0 h 1990660"/>
                  <a:gd name="connsiteX9" fmla="*/ 1723200 w 1778481"/>
                  <a:gd name="connsiteY9" fmla="*/ 350412 h 1990660"/>
                  <a:gd name="connsiteX10" fmla="*/ 1723200 w 1778481"/>
                  <a:gd name="connsiteY10" fmla="*/ 617335 h 1990660"/>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606898 w 1778481"/>
                  <a:gd name="connsiteY5" fmla="*/ 1035017 h 1990660"/>
                  <a:gd name="connsiteX6" fmla="*/ 1372789 w 1778481"/>
                  <a:gd name="connsiteY6" fmla="*/ 266923 h 1990660"/>
                  <a:gd name="connsiteX7" fmla="*/ 1372789 w 1778481"/>
                  <a:gd name="connsiteY7" fmla="*/ 0 h 1990660"/>
                  <a:gd name="connsiteX8" fmla="*/ 1723200 w 1778481"/>
                  <a:gd name="connsiteY8" fmla="*/ 350412 h 1990660"/>
                  <a:gd name="connsiteX9" fmla="*/ 1723200 w 1778481"/>
                  <a:gd name="connsiteY9" fmla="*/ 617335 h 1990660"/>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1372789 w 1778481"/>
                  <a:gd name="connsiteY5" fmla="*/ 266923 h 1990660"/>
                  <a:gd name="connsiteX6" fmla="*/ 1372789 w 1778481"/>
                  <a:gd name="connsiteY6" fmla="*/ 0 h 1990660"/>
                  <a:gd name="connsiteX7" fmla="*/ 1723200 w 1778481"/>
                  <a:gd name="connsiteY7" fmla="*/ 350412 h 1990660"/>
                  <a:gd name="connsiteX8" fmla="*/ 1723200 w 1778481"/>
                  <a:gd name="connsiteY8" fmla="*/ 617335 h 1990660"/>
                  <a:gd name="connsiteX0" fmla="*/ 1723200 w 1778481"/>
                  <a:gd name="connsiteY0" fmla="*/ 617335 h 1990660"/>
                  <a:gd name="connsiteX1" fmla="*/ 956208 w 1778481"/>
                  <a:gd name="connsiteY1" fmla="*/ 1384327 h 1990660"/>
                  <a:gd name="connsiteX2" fmla="*/ 348745 w 1778481"/>
                  <a:gd name="connsiteY2" fmla="*/ 1990660 h 1990660"/>
                  <a:gd name="connsiteX3" fmla="*/ 0 w 1778481"/>
                  <a:gd name="connsiteY3" fmla="*/ 1641915 h 1990660"/>
                  <a:gd name="connsiteX4" fmla="*/ 1372789 w 1778481"/>
                  <a:gd name="connsiteY4" fmla="*/ 266923 h 1990660"/>
                  <a:gd name="connsiteX5" fmla="*/ 1372789 w 1778481"/>
                  <a:gd name="connsiteY5" fmla="*/ 0 h 1990660"/>
                  <a:gd name="connsiteX6" fmla="*/ 1723200 w 1778481"/>
                  <a:gd name="connsiteY6" fmla="*/ 350412 h 1990660"/>
                  <a:gd name="connsiteX7" fmla="*/ 1723200 w 1778481"/>
                  <a:gd name="connsiteY7" fmla="*/ 617335 h 1990660"/>
                  <a:gd name="connsiteX0" fmla="*/ 1723200 w 1778481"/>
                  <a:gd name="connsiteY0" fmla="*/ 617335 h 1990660"/>
                  <a:gd name="connsiteX1" fmla="*/ 348745 w 1778481"/>
                  <a:gd name="connsiteY1" fmla="*/ 1990660 h 1990660"/>
                  <a:gd name="connsiteX2" fmla="*/ 0 w 1778481"/>
                  <a:gd name="connsiteY2" fmla="*/ 1641915 h 1990660"/>
                  <a:gd name="connsiteX3" fmla="*/ 1372789 w 1778481"/>
                  <a:gd name="connsiteY3" fmla="*/ 266923 h 1990660"/>
                  <a:gd name="connsiteX4" fmla="*/ 1372789 w 1778481"/>
                  <a:gd name="connsiteY4" fmla="*/ 0 h 1990660"/>
                  <a:gd name="connsiteX5" fmla="*/ 1723200 w 1778481"/>
                  <a:gd name="connsiteY5" fmla="*/ 350412 h 1990660"/>
                  <a:gd name="connsiteX6" fmla="*/ 1723200 w 1778481"/>
                  <a:gd name="connsiteY6" fmla="*/ 617335 h 1990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8481" h="1990660">
                    <a:moveTo>
                      <a:pt x="1723200" y="617335"/>
                    </a:moveTo>
                    <a:lnTo>
                      <a:pt x="348745" y="1990660"/>
                    </a:lnTo>
                    <a:lnTo>
                      <a:pt x="0" y="1641915"/>
                    </a:lnTo>
                    <a:lnTo>
                      <a:pt x="1372789" y="266923"/>
                    </a:lnTo>
                    <a:cubicBezTo>
                      <a:pt x="1446498" y="193214"/>
                      <a:pt x="1446497" y="73708"/>
                      <a:pt x="1372789" y="0"/>
                    </a:cubicBezTo>
                    <a:lnTo>
                      <a:pt x="1723200" y="350412"/>
                    </a:lnTo>
                    <a:cubicBezTo>
                      <a:pt x="1796908" y="424121"/>
                      <a:pt x="1796908" y="543626"/>
                      <a:pt x="1723200" y="617335"/>
                    </a:cubicBezTo>
                    <a:close/>
                  </a:path>
                </a:pathLst>
              </a:custGeom>
              <a:solidFill>
                <a:schemeClr val="accent2"/>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7" name="그룹 15">
              <a:extLst>
                <a:ext uri="{FF2B5EF4-FFF2-40B4-BE49-F238E27FC236}">
                  <a16:creationId xmlns:a16="http://schemas.microsoft.com/office/drawing/2014/main" id="{3160A384-C78D-42F1-A708-A713B7896E79}"/>
                </a:ext>
              </a:extLst>
            </p:cNvPr>
            <p:cNvGrpSpPr/>
            <p:nvPr/>
          </p:nvGrpSpPr>
          <p:grpSpPr>
            <a:xfrm>
              <a:off x="899695" y="4444629"/>
              <a:ext cx="2037824" cy="1777202"/>
              <a:chOff x="909220" y="4263653"/>
              <a:chExt cx="2037824" cy="1777201"/>
            </a:xfrm>
          </p:grpSpPr>
          <p:sp>
            <p:nvSpPr>
              <p:cNvPr id="8" name="Rounded Rectangle 14">
                <a:extLst>
                  <a:ext uri="{FF2B5EF4-FFF2-40B4-BE49-F238E27FC236}">
                    <a16:creationId xmlns:a16="http://schemas.microsoft.com/office/drawing/2014/main" id="{D06226EF-CE5C-4DA4-8CC0-C522D777BF87}"/>
                  </a:ext>
                </a:extLst>
              </p:cNvPr>
              <p:cNvSpPr/>
              <p:nvPr/>
            </p:nvSpPr>
            <p:spPr>
              <a:xfrm>
                <a:off x="909220" y="5324322"/>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9" name="자유형: 도형 102">
                <a:extLst>
                  <a:ext uri="{FF2B5EF4-FFF2-40B4-BE49-F238E27FC236}">
                    <a16:creationId xmlns:a16="http://schemas.microsoft.com/office/drawing/2014/main" id="{234C0C82-D49C-469E-B105-A84165A9CA96}"/>
                  </a:ext>
                </a:extLst>
              </p:cNvPr>
              <p:cNvSpPr/>
              <p:nvPr/>
            </p:nvSpPr>
            <p:spPr>
              <a:xfrm rot="13500000">
                <a:off x="1062473" y="4156284"/>
                <a:ext cx="1777201" cy="1991940"/>
              </a:xfrm>
              <a:custGeom>
                <a:avLst/>
                <a:gdLst>
                  <a:gd name="connsiteX0" fmla="*/ 1081376 w 1777201"/>
                  <a:gd name="connsiteY0" fmla="*/ 1259309 h 1991940"/>
                  <a:gd name="connsiteX1" fmla="*/ 348745 w 1777201"/>
                  <a:gd name="connsiteY1" fmla="*/ 1991940 h 1991940"/>
                  <a:gd name="connsiteX2" fmla="*/ 0 w 1777201"/>
                  <a:gd name="connsiteY2" fmla="*/ 1643195 h 1991940"/>
                  <a:gd name="connsiteX3" fmla="*/ 606897 w 1777201"/>
                  <a:gd name="connsiteY3" fmla="*/ 1036298 h 1991940"/>
                  <a:gd name="connsiteX4" fmla="*/ 604516 w 1777201"/>
                  <a:gd name="connsiteY4" fmla="*/ 1033916 h 1991940"/>
                  <a:gd name="connsiteX5" fmla="*/ 1371509 w 1777201"/>
                  <a:gd name="connsiteY5" fmla="*/ 266923 h 1991940"/>
                  <a:gd name="connsiteX6" fmla="*/ 1371509 w 1777201"/>
                  <a:gd name="connsiteY6" fmla="*/ 0 h 1991940"/>
                  <a:gd name="connsiteX7" fmla="*/ 1721920 w 1777201"/>
                  <a:gd name="connsiteY7" fmla="*/ 350412 h 1991940"/>
                  <a:gd name="connsiteX8" fmla="*/ 1721920 w 1777201"/>
                  <a:gd name="connsiteY8" fmla="*/ 617335 h 1991940"/>
                  <a:gd name="connsiteX9" fmla="*/ 1080662 w 1777201"/>
                  <a:gd name="connsiteY9" fmla="*/ 1258594 h 1991940"/>
                  <a:gd name="connsiteX0" fmla="*/ 1081376 w 1777201"/>
                  <a:gd name="connsiteY0" fmla="*/ 1259309 h 1991940"/>
                  <a:gd name="connsiteX1" fmla="*/ 348745 w 1777201"/>
                  <a:gd name="connsiteY1" fmla="*/ 1991940 h 1991940"/>
                  <a:gd name="connsiteX2" fmla="*/ 0 w 1777201"/>
                  <a:gd name="connsiteY2" fmla="*/ 1643195 h 1991940"/>
                  <a:gd name="connsiteX3" fmla="*/ 606897 w 1777201"/>
                  <a:gd name="connsiteY3" fmla="*/ 1036298 h 1991940"/>
                  <a:gd name="connsiteX4" fmla="*/ 1371509 w 1777201"/>
                  <a:gd name="connsiteY4" fmla="*/ 266923 h 1991940"/>
                  <a:gd name="connsiteX5" fmla="*/ 1371509 w 1777201"/>
                  <a:gd name="connsiteY5" fmla="*/ 0 h 1991940"/>
                  <a:gd name="connsiteX6" fmla="*/ 1721920 w 1777201"/>
                  <a:gd name="connsiteY6" fmla="*/ 350412 h 1991940"/>
                  <a:gd name="connsiteX7" fmla="*/ 1721920 w 1777201"/>
                  <a:gd name="connsiteY7" fmla="*/ 617335 h 1991940"/>
                  <a:gd name="connsiteX8" fmla="*/ 1080662 w 1777201"/>
                  <a:gd name="connsiteY8" fmla="*/ 1258594 h 1991940"/>
                  <a:gd name="connsiteX9" fmla="*/ 1081376 w 1777201"/>
                  <a:gd name="connsiteY9" fmla="*/ 1259309 h 1991940"/>
                  <a:gd name="connsiteX0" fmla="*/ 1081376 w 1777201"/>
                  <a:gd name="connsiteY0" fmla="*/ 1259309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 name="connsiteX7" fmla="*/ 1080662 w 1777201"/>
                  <a:gd name="connsiteY7" fmla="*/ 1258594 h 1991940"/>
                  <a:gd name="connsiteX8" fmla="*/ 1081376 w 1777201"/>
                  <a:gd name="connsiteY8" fmla="*/ 1259309 h 1991940"/>
                  <a:gd name="connsiteX0" fmla="*/ 1080662 w 1777201"/>
                  <a:gd name="connsiteY0" fmla="*/ 1258594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 name="connsiteX7" fmla="*/ 1080662 w 1777201"/>
                  <a:gd name="connsiteY7" fmla="*/ 1258594 h 1991940"/>
                  <a:gd name="connsiteX0" fmla="*/ 1721920 w 1777201"/>
                  <a:gd name="connsiteY0" fmla="*/ 617335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7201" h="1991940">
                    <a:moveTo>
                      <a:pt x="1721920" y="617335"/>
                    </a:moveTo>
                    <a:lnTo>
                      <a:pt x="348745" y="1991940"/>
                    </a:lnTo>
                    <a:lnTo>
                      <a:pt x="0" y="1643195"/>
                    </a:lnTo>
                    <a:lnTo>
                      <a:pt x="1371509" y="266923"/>
                    </a:lnTo>
                    <a:cubicBezTo>
                      <a:pt x="1445218" y="193214"/>
                      <a:pt x="1445217" y="73709"/>
                      <a:pt x="1371509" y="0"/>
                    </a:cubicBezTo>
                    <a:lnTo>
                      <a:pt x="1721920" y="350412"/>
                    </a:lnTo>
                    <a:cubicBezTo>
                      <a:pt x="1795629" y="424121"/>
                      <a:pt x="1795628" y="543626"/>
                      <a:pt x="1721920" y="617335"/>
                    </a:cubicBezTo>
                    <a:close/>
                  </a:path>
                </a:pathLst>
              </a:custGeom>
              <a:solidFill>
                <a:schemeClr val="accent1"/>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sp>
        <p:nvSpPr>
          <p:cNvPr id="37" name="Прямоугольник 36">
            <a:extLst>
              <a:ext uri="{FF2B5EF4-FFF2-40B4-BE49-F238E27FC236}">
                <a16:creationId xmlns:a16="http://schemas.microsoft.com/office/drawing/2014/main" id="{C317C0B4-0744-452F-B0BE-36B733D96806}"/>
              </a:ext>
            </a:extLst>
          </p:cNvPr>
          <p:cNvSpPr/>
          <p:nvPr/>
        </p:nvSpPr>
        <p:spPr>
          <a:xfrm>
            <a:off x="2834762" y="573741"/>
            <a:ext cx="8523520" cy="3366563"/>
          </a:xfrm>
          <a:prstGeom prst="rect">
            <a:avLst/>
          </a:prstGeom>
        </p:spPr>
        <p:txBody>
          <a:bodyPr wrap="square">
            <a:spAutoFit/>
          </a:bodyPr>
          <a:lstStyle/>
          <a:p>
            <a:pPr algn="just">
              <a:lnSpc>
                <a:spcPct val="150000"/>
              </a:lnSpc>
              <a:spcAft>
                <a:spcPts val="0"/>
              </a:spcAft>
            </a:pPr>
            <a:r>
              <a:rPr lang="uz-Cyrl-UZ" b="1" dirty="0">
                <a:latin typeface="Times New Roman" panose="02020603050405020304" pitchFamily="18" charset="0"/>
                <a:ea typeface="Times New Roman" panose="02020603050405020304" pitchFamily="18" charset="0"/>
              </a:rPr>
              <a:t>O‘quvchilarda so‘zning tovush va harf tarkibi haqidagi boshlang‘ich tasavvurini shakllantirish</a:t>
            </a:r>
            <a:r>
              <a:rPr lang="en-US" b="1" dirty="0">
                <a:latin typeface="Times New Roman" panose="02020603050405020304" pitchFamily="18" charset="0"/>
                <a:ea typeface="Times New Roman" panose="02020603050405020304" pitchFamily="18" charset="0"/>
              </a:rPr>
              <a:t>.</a:t>
            </a:r>
            <a:endParaRPr lang="ru-RU" sz="1100" dirty="0">
              <a:latin typeface="Times New Roman" panose="02020603050405020304" pitchFamily="18" charset="0"/>
              <a:ea typeface="Times New Roman" panose="02020603050405020304" pitchFamily="18" charset="0"/>
            </a:endParaRPr>
          </a:p>
          <a:p>
            <a:pPr algn="just">
              <a:lnSpc>
                <a:spcPct val="150000"/>
              </a:lnSpc>
              <a:spcAft>
                <a:spcPts val="0"/>
              </a:spcAft>
            </a:pPr>
            <a:r>
              <a:rPr lang="uz-Cyrl-UZ" dirty="0">
                <a:latin typeface="Times New Roman" panose="02020603050405020304" pitchFamily="18" charset="0"/>
                <a:ea typeface="Times New Roman" panose="02020603050405020304" pitchFamily="18" charset="0"/>
              </a:rPr>
              <a:t>Tovush murakkab tushuncha bo’lgani uchun boshlang’ich sinflarda unga ta'rif berilmaydi. Shunga qaramay, bolalarda tovush haqida to’g’ri ilmiy tasa</a:t>
            </a:r>
            <a:r>
              <a:rPr lang="en-US" dirty="0" err="1">
                <a:latin typeface="Times New Roman" panose="02020603050405020304" pitchFamily="18" charset="0"/>
                <a:ea typeface="Times New Roman" panose="02020603050405020304" pitchFamily="18" charset="0"/>
              </a:rPr>
              <a:t>vv</a:t>
            </a:r>
            <a:r>
              <a:rPr lang="uz-Cyrl-UZ" dirty="0">
                <a:latin typeface="Times New Roman" panose="02020603050405020304" pitchFamily="18" charset="0"/>
                <a:ea typeface="Times New Roman" panose="02020603050405020304" pitchFamily="18" charset="0"/>
              </a:rPr>
              <a:t>ur amaliy mashqlar yordamida hosil qilinadi. Bunda yetakchi usul so’zdagi tovushlarning talaffuzi hamda so’zning leksik ma'nosi so’zdagi tovushlarning tarkibiga bog’liqligi ustida kuzatish hisoblanadi. Masalan, aka, uka, opa, ona, ota, kul, gul, qora, qara kabi bir unli yoki bir undosh bilan farqlanadigan so’zlar har xil lug’aviy ma'noni ifodalaydi.</a:t>
            </a:r>
            <a:endParaRPr lang="ru-RU"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3034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11">
            <a:extLst>
              <a:ext uri="{FF2B5EF4-FFF2-40B4-BE49-F238E27FC236}">
                <a16:creationId xmlns:a16="http://schemas.microsoft.com/office/drawing/2014/main" id="{8AC2500D-80BC-4B8B-B67D-88C396CAFBB4}"/>
              </a:ext>
            </a:extLst>
          </p:cNvPr>
          <p:cNvGrpSpPr/>
          <p:nvPr/>
        </p:nvGrpSpPr>
        <p:grpSpPr>
          <a:xfrm>
            <a:off x="928579" y="1425853"/>
            <a:ext cx="980272" cy="5308368"/>
            <a:chOff x="928397" y="1060031"/>
            <a:chExt cx="947216" cy="5129361"/>
          </a:xfrm>
        </p:grpSpPr>
        <p:grpSp>
          <p:nvGrpSpPr>
            <p:cNvPr id="4" name="Group 3">
              <a:extLst>
                <a:ext uri="{FF2B5EF4-FFF2-40B4-BE49-F238E27FC236}">
                  <a16:creationId xmlns:a16="http://schemas.microsoft.com/office/drawing/2014/main" id="{AB5B0F08-EC7C-4896-8B08-88DFFD86B39A}"/>
                </a:ext>
              </a:extLst>
            </p:cNvPr>
            <p:cNvGrpSpPr/>
            <p:nvPr/>
          </p:nvGrpSpPr>
          <p:grpSpPr>
            <a:xfrm>
              <a:off x="1052943" y="5197305"/>
              <a:ext cx="698127" cy="762861"/>
              <a:chOff x="2195736" y="5121188"/>
              <a:chExt cx="901189" cy="900100"/>
            </a:xfrm>
          </p:grpSpPr>
          <p:sp>
            <p:nvSpPr>
              <p:cNvPr id="20" name="Rectangle 8">
                <a:extLst>
                  <a:ext uri="{FF2B5EF4-FFF2-40B4-BE49-F238E27FC236}">
                    <a16:creationId xmlns:a16="http://schemas.microsoft.com/office/drawing/2014/main" id="{CC8A2BEF-C5E5-430F-8098-1D553BA5629D}"/>
                  </a:ext>
                </a:extLst>
              </p:cNvPr>
              <p:cNvSpPr/>
              <p:nvPr/>
            </p:nvSpPr>
            <p:spPr>
              <a:xfrm>
                <a:off x="2195736" y="5121188"/>
                <a:ext cx="901189" cy="900100"/>
              </a:xfrm>
              <a:custGeom>
                <a:avLst/>
                <a:gdLst/>
                <a:ahLst/>
                <a:cxnLst/>
                <a:rect l="l" t="t" r="r" b="b"/>
                <a:pathLst>
                  <a:path w="1802378" h="1800199">
                    <a:moveTo>
                      <a:pt x="0" y="0"/>
                    </a:moveTo>
                    <a:lnTo>
                      <a:pt x="1802378" y="0"/>
                    </a:lnTo>
                    <a:lnTo>
                      <a:pt x="1802378" y="289727"/>
                    </a:lnTo>
                    <a:lnTo>
                      <a:pt x="1801366" y="289727"/>
                    </a:lnTo>
                    <a:lnTo>
                      <a:pt x="901188" y="1800199"/>
                    </a:lnTo>
                    <a:lnTo>
                      <a:pt x="1012" y="289727"/>
                    </a:lnTo>
                    <a:lnTo>
                      <a:pt x="0" y="289727"/>
                    </a:lnTo>
                    <a:lnTo>
                      <a:pt x="0" y="288030"/>
                    </a:lnTo>
                    <a:close/>
                  </a:path>
                </a:pathLst>
              </a:custGeom>
              <a:gradFill>
                <a:gsLst>
                  <a:gs pos="0">
                    <a:schemeClr val="accent6">
                      <a:lumMod val="55000"/>
                      <a:lumOff val="45000"/>
                    </a:schemeClr>
                  </a:gs>
                  <a:gs pos="100000">
                    <a:schemeClr val="accent6">
                      <a:lumMod val="55000"/>
                      <a:lumOff val="4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1" name="Rectangle 8">
                <a:extLst>
                  <a:ext uri="{FF2B5EF4-FFF2-40B4-BE49-F238E27FC236}">
                    <a16:creationId xmlns:a16="http://schemas.microsoft.com/office/drawing/2014/main" id="{CA8D051F-9F7D-4F1F-8969-5C779DEB4686}"/>
                  </a:ext>
                </a:extLst>
              </p:cNvPr>
              <p:cNvSpPr/>
              <p:nvPr/>
            </p:nvSpPr>
            <p:spPr>
              <a:xfrm>
                <a:off x="2195737" y="5121188"/>
                <a:ext cx="679522" cy="893666"/>
              </a:xfrm>
              <a:custGeom>
                <a:avLst/>
                <a:gdLst/>
                <a:ahLst/>
                <a:cxnLst/>
                <a:rect l="l" t="t" r="r" b="b"/>
                <a:pathLst>
                  <a:path w="1359043" h="1787331">
                    <a:moveTo>
                      <a:pt x="0" y="0"/>
                    </a:moveTo>
                    <a:lnTo>
                      <a:pt x="1359043" y="0"/>
                    </a:lnTo>
                    <a:lnTo>
                      <a:pt x="1359043" y="212596"/>
                    </a:lnTo>
                    <a:lnTo>
                      <a:pt x="893519" y="1787331"/>
                    </a:lnTo>
                    <a:lnTo>
                      <a:pt x="1012" y="289727"/>
                    </a:lnTo>
                    <a:lnTo>
                      <a:pt x="0" y="289727"/>
                    </a:lnTo>
                    <a:lnTo>
                      <a:pt x="0" y="288030"/>
                    </a:lnTo>
                    <a:close/>
                  </a:path>
                </a:pathLst>
              </a:custGeom>
              <a:gradFill>
                <a:gsLst>
                  <a:gs pos="0">
                    <a:schemeClr val="accent6">
                      <a:lumMod val="45000"/>
                      <a:lumOff val="55000"/>
                    </a:schemeClr>
                  </a:gs>
                  <a:gs pos="100000">
                    <a:schemeClr val="accent6">
                      <a:lumMod val="45000"/>
                      <a:lumOff val="5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2" name="Rectangle 8">
                <a:extLst>
                  <a:ext uri="{FF2B5EF4-FFF2-40B4-BE49-F238E27FC236}">
                    <a16:creationId xmlns:a16="http://schemas.microsoft.com/office/drawing/2014/main" id="{0145AACE-FCEB-484D-8ECE-54527ED80BF1}"/>
                  </a:ext>
                </a:extLst>
              </p:cNvPr>
              <p:cNvSpPr/>
              <p:nvPr/>
            </p:nvSpPr>
            <p:spPr>
              <a:xfrm>
                <a:off x="2195737" y="5121188"/>
                <a:ext cx="450922" cy="894945"/>
              </a:xfrm>
              <a:custGeom>
                <a:avLst/>
                <a:gdLst/>
                <a:ahLst/>
                <a:cxnLst/>
                <a:rect l="l" t="t" r="r" b="b"/>
                <a:pathLst>
                  <a:path w="901843" h="1789890">
                    <a:moveTo>
                      <a:pt x="0" y="0"/>
                    </a:moveTo>
                    <a:lnTo>
                      <a:pt x="897414" y="0"/>
                    </a:lnTo>
                    <a:lnTo>
                      <a:pt x="901843" y="212596"/>
                    </a:lnTo>
                    <a:lnTo>
                      <a:pt x="895045" y="1789890"/>
                    </a:lnTo>
                    <a:lnTo>
                      <a:pt x="1012" y="289727"/>
                    </a:lnTo>
                    <a:lnTo>
                      <a:pt x="0" y="289727"/>
                    </a:lnTo>
                    <a:lnTo>
                      <a:pt x="0" y="288030"/>
                    </a:lnTo>
                    <a:close/>
                  </a:path>
                </a:pathLst>
              </a:custGeom>
              <a:gradFill>
                <a:gsLst>
                  <a:gs pos="0">
                    <a:schemeClr val="accent6">
                      <a:lumMod val="30000"/>
                      <a:lumOff val="70000"/>
                    </a:schemeClr>
                  </a:gs>
                  <a:gs pos="100000">
                    <a:schemeClr val="accent6">
                      <a:lumMod val="30000"/>
                      <a:lumOff val="70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3" name="Rectangle 8">
                <a:extLst>
                  <a:ext uri="{FF2B5EF4-FFF2-40B4-BE49-F238E27FC236}">
                    <a16:creationId xmlns:a16="http://schemas.microsoft.com/office/drawing/2014/main" id="{54AB8513-D4A3-4161-939B-1ACB70D10392}"/>
                  </a:ext>
                </a:extLst>
              </p:cNvPr>
              <p:cNvSpPr/>
              <p:nvPr/>
            </p:nvSpPr>
            <p:spPr>
              <a:xfrm>
                <a:off x="2195736" y="5121188"/>
                <a:ext cx="448123" cy="895953"/>
              </a:xfrm>
              <a:custGeom>
                <a:avLst/>
                <a:gdLst/>
                <a:ahLst/>
                <a:cxnLst/>
                <a:rect l="l" t="t" r="r" b="b"/>
                <a:pathLst>
                  <a:path w="896246" h="1791906">
                    <a:moveTo>
                      <a:pt x="0" y="0"/>
                    </a:moveTo>
                    <a:lnTo>
                      <a:pt x="440115" y="0"/>
                    </a:lnTo>
                    <a:lnTo>
                      <a:pt x="452263" y="212596"/>
                    </a:lnTo>
                    <a:lnTo>
                      <a:pt x="896246" y="1791906"/>
                    </a:lnTo>
                    <a:lnTo>
                      <a:pt x="1012" y="289727"/>
                    </a:lnTo>
                    <a:lnTo>
                      <a:pt x="0" y="289727"/>
                    </a:lnTo>
                    <a:lnTo>
                      <a:pt x="0" y="288030"/>
                    </a:lnTo>
                    <a:close/>
                  </a:path>
                </a:pathLst>
              </a:custGeom>
              <a:gradFill>
                <a:gsLst>
                  <a:gs pos="0">
                    <a:schemeClr val="accent6">
                      <a:lumMod val="20000"/>
                      <a:lumOff val="80000"/>
                    </a:schemeClr>
                  </a:gs>
                  <a:gs pos="100000">
                    <a:schemeClr val="accent6">
                      <a:lumMod val="20000"/>
                      <a:lumOff val="80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4" name="Rectangle 8">
                <a:extLst>
                  <a:ext uri="{FF2B5EF4-FFF2-40B4-BE49-F238E27FC236}">
                    <a16:creationId xmlns:a16="http://schemas.microsoft.com/office/drawing/2014/main" id="{44A41C7D-B538-42D5-9E38-34229C0B9D24}"/>
                  </a:ext>
                </a:extLst>
              </p:cNvPr>
              <p:cNvSpPr/>
              <p:nvPr/>
            </p:nvSpPr>
            <p:spPr>
              <a:xfrm>
                <a:off x="2542419" y="5815404"/>
                <a:ext cx="203587" cy="204540"/>
              </a:xfrm>
              <a:custGeom>
                <a:avLst/>
                <a:gdLst/>
                <a:ahLst/>
                <a:cxnLst/>
                <a:rect l="l" t="t" r="r" b="b"/>
                <a:pathLst>
                  <a:path w="1791810" h="1800199">
                    <a:moveTo>
                      <a:pt x="229620" y="140779"/>
                    </a:moveTo>
                    <a:cubicBezTo>
                      <a:pt x="334730" y="140779"/>
                      <a:pt x="422984" y="212958"/>
                      <a:pt x="445844" y="310765"/>
                    </a:cubicBezTo>
                    <a:lnTo>
                      <a:pt x="454300" y="310765"/>
                    </a:lnTo>
                    <a:lnTo>
                      <a:pt x="462757" y="310765"/>
                    </a:lnTo>
                    <a:cubicBezTo>
                      <a:pt x="485617" y="212958"/>
                      <a:pt x="573869" y="140779"/>
                      <a:pt x="678980" y="140779"/>
                    </a:cubicBezTo>
                    <a:cubicBezTo>
                      <a:pt x="784090" y="140779"/>
                      <a:pt x="872344" y="212958"/>
                      <a:pt x="895204" y="310765"/>
                    </a:cubicBezTo>
                    <a:lnTo>
                      <a:pt x="903659" y="310765"/>
                    </a:lnTo>
                    <a:lnTo>
                      <a:pt x="903660" y="310765"/>
                    </a:lnTo>
                    <a:lnTo>
                      <a:pt x="912116" y="310765"/>
                    </a:lnTo>
                    <a:cubicBezTo>
                      <a:pt x="934976" y="212958"/>
                      <a:pt x="1023228" y="140779"/>
                      <a:pt x="1128339" y="140779"/>
                    </a:cubicBezTo>
                    <a:cubicBezTo>
                      <a:pt x="1233450" y="140779"/>
                      <a:pt x="1321703" y="212958"/>
                      <a:pt x="1344563" y="310765"/>
                    </a:cubicBezTo>
                    <a:lnTo>
                      <a:pt x="1353019" y="310765"/>
                    </a:lnTo>
                    <a:lnTo>
                      <a:pt x="1361476" y="310765"/>
                    </a:lnTo>
                    <a:cubicBezTo>
                      <a:pt x="1384336" y="212958"/>
                      <a:pt x="1472588" y="140779"/>
                      <a:pt x="1577699" y="140779"/>
                    </a:cubicBezTo>
                    <a:cubicBezTo>
                      <a:pt x="1680932" y="140779"/>
                      <a:pt x="1767904" y="210402"/>
                      <a:pt x="1791810" y="305762"/>
                    </a:cubicBezTo>
                    <a:lnTo>
                      <a:pt x="901188" y="1800199"/>
                    </a:lnTo>
                    <a:lnTo>
                      <a:pt x="13460" y="310615"/>
                    </a:lnTo>
                    <a:cubicBezTo>
                      <a:pt x="36351" y="212881"/>
                      <a:pt x="124565" y="140779"/>
                      <a:pt x="229620" y="140779"/>
                    </a:cubicBezTo>
                    <a:close/>
                    <a:moveTo>
                      <a:pt x="0" y="0"/>
                    </a:moveTo>
                    <a:lnTo>
                      <a:pt x="1" y="0"/>
                    </a:lnTo>
                    <a:lnTo>
                      <a:pt x="4940" y="0"/>
                    </a:lnTo>
                    <a:lnTo>
                      <a:pt x="4940" y="296318"/>
                    </a:lnTo>
                    <a:lnTo>
                      <a:pt x="1012" y="289727"/>
                    </a:lnTo>
                    <a:lnTo>
                      <a:pt x="1" y="289727"/>
                    </a:lnTo>
                    <a:lnTo>
                      <a:pt x="0" y="289727"/>
                    </a:lnTo>
                    <a:lnTo>
                      <a:pt x="0" y="288030"/>
                    </a:lnTo>
                    <a:close/>
                  </a:path>
                </a:pathLst>
              </a:custGeom>
              <a:gradFill>
                <a:gsLst>
                  <a:gs pos="15000">
                    <a:schemeClr val="tx1">
                      <a:lumMod val="72000"/>
                      <a:lumOff val="28000"/>
                    </a:schemeClr>
                  </a:gs>
                  <a:gs pos="100000">
                    <a:schemeClr val="tx1">
                      <a:lumMod val="31000"/>
                      <a:lumOff val="69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nvGrpSpPr>
            <p:cNvPr id="5" name="Group 4">
              <a:extLst>
                <a:ext uri="{FF2B5EF4-FFF2-40B4-BE49-F238E27FC236}">
                  <a16:creationId xmlns:a16="http://schemas.microsoft.com/office/drawing/2014/main" id="{5CF6339F-EA61-4F7C-B47F-001FB1003A92}"/>
                </a:ext>
              </a:extLst>
            </p:cNvPr>
            <p:cNvGrpSpPr/>
            <p:nvPr/>
          </p:nvGrpSpPr>
          <p:grpSpPr>
            <a:xfrm>
              <a:off x="1052942" y="4190328"/>
              <a:ext cx="696214" cy="1098520"/>
              <a:chOff x="5796136" y="404664"/>
              <a:chExt cx="2284244" cy="4392488"/>
            </a:xfrm>
          </p:grpSpPr>
          <p:sp>
            <p:nvSpPr>
              <p:cNvPr id="16" name="Rectangle 2">
                <a:extLst>
                  <a:ext uri="{FF2B5EF4-FFF2-40B4-BE49-F238E27FC236}">
                    <a16:creationId xmlns:a16="http://schemas.microsoft.com/office/drawing/2014/main" id="{784D5ADE-4C17-48D6-B55E-2DEB600818AF}"/>
                  </a:ext>
                </a:extLst>
              </p:cNvPr>
              <p:cNvSpPr/>
              <p:nvPr/>
            </p:nvSpPr>
            <p:spPr>
              <a:xfrm>
                <a:off x="5796136"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7" name="Rectangle 2">
                <a:extLst>
                  <a:ext uri="{FF2B5EF4-FFF2-40B4-BE49-F238E27FC236}">
                    <a16:creationId xmlns:a16="http://schemas.microsoft.com/office/drawing/2014/main" id="{9F412BE8-112E-4650-9F93-A1063B9F9F9C}"/>
                  </a:ext>
                </a:extLst>
              </p:cNvPr>
              <p:cNvSpPr/>
              <p:nvPr/>
            </p:nvSpPr>
            <p:spPr>
              <a:xfrm>
                <a:off x="6367197"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8" name="Rectangle 2">
                <a:extLst>
                  <a:ext uri="{FF2B5EF4-FFF2-40B4-BE49-F238E27FC236}">
                    <a16:creationId xmlns:a16="http://schemas.microsoft.com/office/drawing/2014/main" id="{B523F780-DA69-4B29-9446-25FC0B89E2D9}"/>
                  </a:ext>
                </a:extLst>
              </p:cNvPr>
              <p:cNvSpPr/>
              <p:nvPr/>
            </p:nvSpPr>
            <p:spPr>
              <a:xfrm>
                <a:off x="6938258"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9" name="Rectangle 2">
                <a:extLst>
                  <a:ext uri="{FF2B5EF4-FFF2-40B4-BE49-F238E27FC236}">
                    <a16:creationId xmlns:a16="http://schemas.microsoft.com/office/drawing/2014/main" id="{4B6E9CE7-BA12-4D71-8274-B5C9F79D16BD}"/>
                  </a:ext>
                </a:extLst>
              </p:cNvPr>
              <p:cNvSpPr/>
              <p:nvPr/>
            </p:nvSpPr>
            <p:spPr>
              <a:xfrm>
                <a:off x="7509319"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grpSp>
        <p:grpSp>
          <p:nvGrpSpPr>
            <p:cNvPr id="6" name="Group 5">
              <a:extLst>
                <a:ext uri="{FF2B5EF4-FFF2-40B4-BE49-F238E27FC236}">
                  <a16:creationId xmlns:a16="http://schemas.microsoft.com/office/drawing/2014/main" id="{97872D37-D90E-4CB1-86F8-0B5807C3F604}"/>
                </a:ext>
              </a:extLst>
            </p:cNvPr>
            <p:cNvGrpSpPr/>
            <p:nvPr/>
          </p:nvGrpSpPr>
          <p:grpSpPr>
            <a:xfrm>
              <a:off x="1052944" y="1207072"/>
              <a:ext cx="696215" cy="3138165"/>
              <a:chOff x="5796136" y="166282"/>
              <a:chExt cx="2284246" cy="4250287"/>
            </a:xfrm>
          </p:grpSpPr>
          <p:sp>
            <p:nvSpPr>
              <p:cNvPr id="12" name="Rectangle 2">
                <a:extLst>
                  <a:ext uri="{FF2B5EF4-FFF2-40B4-BE49-F238E27FC236}">
                    <a16:creationId xmlns:a16="http://schemas.microsoft.com/office/drawing/2014/main" id="{D6B4A71C-F32E-41A9-A115-7D6F191A3238}"/>
                  </a:ext>
                </a:extLst>
              </p:cNvPr>
              <p:cNvSpPr/>
              <p:nvPr/>
            </p:nvSpPr>
            <p:spPr>
              <a:xfrm>
                <a:off x="5796136" y="166282"/>
                <a:ext cx="571059"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3" name="Rectangle 2">
                <a:extLst>
                  <a:ext uri="{FF2B5EF4-FFF2-40B4-BE49-F238E27FC236}">
                    <a16:creationId xmlns:a16="http://schemas.microsoft.com/office/drawing/2014/main" id="{568AF822-7D43-4ECF-828F-C3A5BEF6A238}"/>
                  </a:ext>
                </a:extLst>
              </p:cNvPr>
              <p:cNvSpPr/>
              <p:nvPr/>
            </p:nvSpPr>
            <p:spPr>
              <a:xfrm>
                <a:off x="6367195" y="166282"/>
                <a:ext cx="571059"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4" name="Rectangle 2">
                <a:extLst>
                  <a:ext uri="{FF2B5EF4-FFF2-40B4-BE49-F238E27FC236}">
                    <a16:creationId xmlns:a16="http://schemas.microsoft.com/office/drawing/2014/main" id="{14A807C0-E078-427D-A2E2-E9F1D50CAC76}"/>
                  </a:ext>
                </a:extLst>
              </p:cNvPr>
              <p:cNvSpPr/>
              <p:nvPr/>
            </p:nvSpPr>
            <p:spPr>
              <a:xfrm>
                <a:off x="6938261" y="166282"/>
                <a:ext cx="571062"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5" name="Rectangle 2">
                <a:extLst>
                  <a:ext uri="{FF2B5EF4-FFF2-40B4-BE49-F238E27FC236}">
                    <a16:creationId xmlns:a16="http://schemas.microsoft.com/office/drawing/2014/main" id="{AED57CA6-FB6E-4D2D-80BC-80AA449F07FE}"/>
                  </a:ext>
                </a:extLst>
              </p:cNvPr>
              <p:cNvSpPr/>
              <p:nvPr/>
            </p:nvSpPr>
            <p:spPr>
              <a:xfrm>
                <a:off x="7509320" y="166282"/>
                <a:ext cx="571062"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sp>
          <p:nvSpPr>
            <p:cNvPr id="7" name="Hexagon 1">
              <a:extLst>
                <a:ext uri="{FF2B5EF4-FFF2-40B4-BE49-F238E27FC236}">
                  <a16:creationId xmlns:a16="http://schemas.microsoft.com/office/drawing/2014/main" id="{414CBE5F-1861-4E06-A3E1-82996FF091CC}"/>
                </a:ext>
              </a:extLst>
            </p:cNvPr>
            <p:cNvSpPr/>
            <p:nvPr/>
          </p:nvSpPr>
          <p:spPr>
            <a:xfrm rot="10800000" flipH="1" flipV="1">
              <a:off x="1052945" y="1060031"/>
              <a:ext cx="692941" cy="294990"/>
            </a:xfrm>
            <a:custGeom>
              <a:avLst/>
              <a:gdLst>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574178 w 713024"/>
                <a:gd name="connsiteY4" fmla="*/ 555383 h 555383"/>
                <a:gd name="connsiteX5" fmla="*/ 138846 w 713024"/>
                <a:gd name="connsiteY5" fmla="*/ 555383 h 555383"/>
                <a:gd name="connsiteX6" fmla="*/ 0 w 713024"/>
                <a:gd name="connsiteY6" fmla="*/ 277692 h 555383"/>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574178 w 713024"/>
                <a:gd name="connsiteY4" fmla="*/ 555383 h 555383"/>
                <a:gd name="connsiteX5" fmla="*/ 231715 w 713024"/>
                <a:gd name="connsiteY5" fmla="*/ 555383 h 555383"/>
                <a:gd name="connsiteX6" fmla="*/ 0 w 713024"/>
                <a:gd name="connsiteY6" fmla="*/ 277692 h 555383"/>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574178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478928 w 713024"/>
                <a:gd name="connsiteY2" fmla="*/ 7144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486072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3001"/>
                <a:gd name="connsiteX1" fmla="*/ 217427 w 713024"/>
                <a:gd name="connsiteY1" fmla="*/ 0 h 553001"/>
                <a:gd name="connsiteX2" fmla="*/ 486072 w 713024"/>
                <a:gd name="connsiteY2" fmla="*/ 0 h 553001"/>
                <a:gd name="connsiteX3" fmla="*/ 713024 w 713024"/>
                <a:gd name="connsiteY3" fmla="*/ 277692 h 553001"/>
                <a:gd name="connsiteX4" fmla="*/ 490834 w 713024"/>
                <a:gd name="connsiteY4" fmla="*/ 553001 h 553001"/>
                <a:gd name="connsiteX5" fmla="*/ 184984 w 713024"/>
                <a:gd name="connsiteY5" fmla="*/ 548882 h 553001"/>
                <a:gd name="connsiteX6" fmla="*/ 0 w 713024"/>
                <a:gd name="connsiteY6" fmla="*/ 277692 h 553001"/>
                <a:gd name="connsiteX0" fmla="*/ 0 w 713024"/>
                <a:gd name="connsiteY0" fmla="*/ 277692 h 548882"/>
                <a:gd name="connsiteX1" fmla="*/ 217427 w 713024"/>
                <a:gd name="connsiteY1" fmla="*/ 0 h 548882"/>
                <a:gd name="connsiteX2" fmla="*/ 486072 w 713024"/>
                <a:gd name="connsiteY2" fmla="*/ 0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217427 w 713024"/>
                <a:gd name="connsiteY1" fmla="*/ 0 h 548882"/>
                <a:gd name="connsiteX2" fmla="*/ 53639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217427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185075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1191 h 542381"/>
                <a:gd name="connsiteX1" fmla="*/ 185075 w 713024"/>
                <a:gd name="connsiteY1" fmla="*/ 0 h 542381"/>
                <a:gd name="connsiteX2" fmla="*/ 529207 w 713024"/>
                <a:gd name="connsiteY2" fmla="*/ 0 h 542381"/>
                <a:gd name="connsiteX3" fmla="*/ 713024 w 713024"/>
                <a:gd name="connsiteY3" fmla="*/ 271191 h 542381"/>
                <a:gd name="connsiteX4" fmla="*/ 530375 w 713024"/>
                <a:gd name="connsiteY4" fmla="*/ 539999 h 542381"/>
                <a:gd name="connsiteX5" fmla="*/ 184984 w 713024"/>
                <a:gd name="connsiteY5" fmla="*/ 542381 h 542381"/>
                <a:gd name="connsiteX6" fmla="*/ 0 w 713024"/>
                <a:gd name="connsiteY6" fmla="*/ 271191 h 542381"/>
                <a:gd name="connsiteX0" fmla="*/ 0 w 713024"/>
                <a:gd name="connsiteY0" fmla="*/ 277692 h 548882"/>
                <a:gd name="connsiteX1" fmla="*/ 181480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3024" h="548882">
                  <a:moveTo>
                    <a:pt x="0" y="277692"/>
                  </a:moveTo>
                  <a:lnTo>
                    <a:pt x="181480" y="0"/>
                  </a:lnTo>
                  <a:lnTo>
                    <a:pt x="529207" y="6501"/>
                  </a:lnTo>
                  <a:lnTo>
                    <a:pt x="713024" y="277692"/>
                  </a:lnTo>
                  <a:lnTo>
                    <a:pt x="530375" y="546500"/>
                  </a:lnTo>
                  <a:lnTo>
                    <a:pt x="184984" y="548882"/>
                  </a:lnTo>
                  <a:lnTo>
                    <a:pt x="0" y="277692"/>
                  </a:lnTo>
                  <a:close/>
                </a:path>
              </a:pathLst>
            </a:custGeom>
            <a:blipFill dpi="0" rotWithShape="1">
              <a:blip r:embed="rId2"/>
              <a:srcRect/>
              <a:tile tx="0" ty="0" sx="1000" sy="9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dirty="0"/>
            </a:p>
          </p:txBody>
        </p:sp>
        <p:sp>
          <p:nvSpPr>
            <p:cNvPr id="8" name="Oval 7">
              <a:extLst>
                <a:ext uri="{FF2B5EF4-FFF2-40B4-BE49-F238E27FC236}">
                  <a16:creationId xmlns:a16="http://schemas.microsoft.com/office/drawing/2014/main" id="{30E0E7AA-291D-412C-BA2F-7AEE7AF71A2A}"/>
                </a:ext>
              </a:extLst>
            </p:cNvPr>
            <p:cNvSpPr/>
            <p:nvPr/>
          </p:nvSpPr>
          <p:spPr>
            <a:xfrm>
              <a:off x="1293559" y="1139177"/>
              <a:ext cx="211716" cy="115831"/>
            </a:xfrm>
            <a:prstGeom prst="ellipse">
              <a:avLst/>
            </a:prstGeom>
            <a:solidFill>
              <a:schemeClr val="tx1">
                <a:lumMod val="50000"/>
                <a:lumOff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grpSp>
          <p:nvGrpSpPr>
            <p:cNvPr id="9" name="Group 8">
              <a:extLst>
                <a:ext uri="{FF2B5EF4-FFF2-40B4-BE49-F238E27FC236}">
                  <a16:creationId xmlns:a16="http://schemas.microsoft.com/office/drawing/2014/main" id="{F70F79B6-D7D8-4C2B-93F3-B907FB0EEE7D}"/>
                </a:ext>
              </a:extLst>
            </p:cNvPr>
            <p:cNvGrpSpPr/>
            <p:nvPr/>
          </p:nvGrpSpPr>
          <p:grpSpPr>
            <a:xfrm>
              <a:off x="928397" y="5857068"/>
              <a:ext cx="947216" cy="332324"/>
              <a:chOff x="1950156" y="5792403"/>
              <a:chExt cx="1387404" cy="444917"/>
            </a:xfrm>
          </p:grpSpPr>
          <p:sp>
            <p:nvSpPr>
              <p:cNvPr id="10" name="Oval 9">
                <a:extLst>
                  <a:ext uri="{FF2B5EF4-FFF2-40B4-BE49-F238E27FC236}">
                    <a16:creationId xmlns:a16="http://schemas.microsoft.com/office/drawing/2014/main" id="{0FB3287C-64E0-4EEF-8203-E6C3CDA8AD79}"/>
                  </a:ext>
                </a:extLst>
              </p:cNvPr>
              <p:cNvSpPr/>
              <p:nvPr/>
            </p:nvSpPr>
            <p:spPr>
              <a:xfrm flipV="1">
                <a:off x="1950156" y="5792403"/>
                <a:ext cx="1387404" cy="444917"/>
              </a:xfrm>
              <a:prstGeom prst="ellipse">
                <a:avLst/>
              </a:prstGeom>
              <a:solidFill>
                <a:schemeClr val="tx1">
                  <a:alpha val="27000"/>
                </a:schemeClr>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1" name="Oval 10">
                <a:extLst>
                  <a:ext uri="{FF2B5EF4-FFF2-40B4-BE49-F238E27FC236}">
                    <a16:creationId xmlns:a16="http://schemas.microsoft.com/office/drawing/2014/main" id="{2549DD07-DDAC-40B8-BF7A-C28E92FCAE09}"/>
                  </a:ext>
                </a:extLst>
              </p:cNvPr>
              <p:cNvSpPr/>
              <p:nvPr/>
            </p:nvSpPr>
            <p:spPr>
              <a:xfrm flipV="1">
                <a:off x="2069425" y="5830643"/>
                <a:ext cx="1148870" cy="368424"/>
              </a:xfrm>
              <a:prstGeom prst="ellipse">
                <a:avLst/>
              </a:prstGeom>
              <a:solidFill>
                <a:schemeClr val="tx1">
                  <a:alpha val="81000"/>
                </a:schemeClr>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grpSp>
        <p:nvGrpSpPr>
          <p:cNvPr id="25" name="그룹 13">
            <a:extLst>
              <a:ext uri="{FF2B5EF4-FFF2-40B4-BE49-F238E27FC236}">
                <a16:creationId xmlns:a16="http://schemas.microsoft.com/office/drawing/2014/main" id="{05D148F4-BE34-4347-B941-D910B825FEFC}"/>
              </a:ext>
            </a:extLst>
          </p:cNvPr>
          <p:cNvGrpSpPr/>
          <p:nvPr/>
        </p:nvGrpSpPr>
        <p:grpSpPr>
          <a:xfrm>
            <a:off x="909222" y="1467741"/>
            <a:ext cx="2036901" cy="1779050"/>
            <a:chOff x="909220" y="1467738"/>
            <a:chExt cx="2036900" cy="1779049"/>
          </a:xfrm>
        </p:grpSpPr>
        <p:sp>
          <p:nvSpPr>
            <p:cNvPr id="26" name="Rounded Rectangle 14">
              <a:extLst>
                <a:ext uri="{FF2B5EF4-FFF2-40B4-BE49-F238E27FC236}">
                  <a16:creationId xmlns:a16="http://schemas.microsoft.com/office/drawing/2014/main" id="{D8EFA514-4390-44E3-A617-FD89626ABDFE}"/>
                </a:ext>
              </a:extLst>
            </p:cNvPr>
            <p:cNvSpPr/>
            <p:nvPr/>
          </p:nvSpPr>
          <p:spPr>
            <a:xfrm>
              <a:off x="909220" y="2528024"/>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7" name="자유형: 도형 97">
              <a:extLst>
                <a:ext uri="{FF2B5EF4-FFF2-40B4-BE49-F238E27FC236}">
                  <a16:creationId xmlns:a16="http://schemas.microsoft.com/office/drawing/2014/main" id="{9BCFD9C9-AD04-4F12-9C28-23F635CC080D}"/>
                </a:ext>
              </a:extLst>
            </p:cNvPr>
            <p:cNvSpPr/>
            <p:nvPr/>
          </p:nvSpPr>
          <p:spPr>
            <a:xfrm rot="13500000">
              <a:off x="1061549" y="1362217"/>
              <a:ext cx="1779049" cy="1990092"/>
            </a:xfrm>
            <a:custGeom>
              <a:avLst/>
              <a:gdLst>
                <a:gd name="connsiteX0" fmla="*/ 1723768 w 1779049"/>
                <a:gd name="connsiteY0" fmla="*/ 617335 h 1990092"/>
                <a:gd name="connsiteX1" fmla="*/ 956776 w 1779049"/>
                <a:gd name="connsiteY1" fmla="*/ 1384327 h 1990092"/>
                <a:gd name="connsiteX2" fmla="*/ 955643 w 1779049"/>
                <a:gd name="connsiteY2" fmla="*/ 1383194 h 1990092"/>
                <a:gd name="connsiteX3" fmla="*/ 348745 w 1779049"/>
                <a:gd name="connsiteY3" fmla="*/ 1990092 h 1990092"/>
                <a:gd name="connsiteX4" fmla="*/ 0 w 1779049"/>
                <a:gd name="connsiteY4" fmla="*/ 1641347 h 1990092"/>
                <a:gd name="connsiteX5" fmla="*/ 606898 w 1779049"/>
                <a:gd name="connsiteY5" fmla="*/ 1034449 h 1990092"/>
                <a:gd name="connsiteX6" fmla="*/ 606365 w 1779049"/>
                <a:gd name="connsiteY6" fmla="*/ 1033916 h 1990092"/>
                <a:gd name="connsiteX7" fmla="*/ 1373357 w 1779049"/>
                <a:gd name="connsiteY7" fmla="*/ 266923 h 1990092"/>
                <a:gd name="connsiteX8" fmla="*/ 1373357 w 1779049"/>
                <a:gd name="connsiteY8" fmla="*/ 0 h 1990092"/>
                <a:gd name="connsiteX9" fmla="*/ 1723768 w 1779049"/>
                <a:gd name="connsiteY9" fmla="*/ 350412 h 1990092"/>
                <a:gd name="connsiteX10" fmla="*/ 1723768 w 1779049"/>
                <a:gd name="connsiteY10" fmla="*/ 617335 h 1990092"/>
                <a:gd name="connsiteX0" fmla="*/ 1723768 w 1779049"/>
                <a:gd name="connsiteY0" fmla="*/ 617335 h 1990092"/>
                <a:gd name="connsiteX1" fmla="*/ 956776 w 1779049"/>
                <a:gd name="connsiteY1" fmla="*/ 1384327 h 1990092"/>
                <a:gd name="connsiteX2" fmla="*/ 348745 w 1779049"/>
                <a:gd name="connsiteY2" fmla="*/ 1990092 h 1990092"/>
                <a:gd name="connsiteX3" fmla="*/ 0 w 1779049"/>
                <a:gd name="connsiteY3" fmla="*/ 1641347 h 1990092"/>
                <a:gd name="connsiteX4" fmla="*/ 606898 w 1779049"/>
                <a:gd name="connsiteY4" fmla="*/ 1034449 h 1990092"/>
                <a:gd name="connsiteX5" fmla="*/ 606365 w 1779049"/>
                <a:gd name="connsiteY5" fmla="*/ 1033916 h 1990092"/>
                <a:gd name="connsiteX6" fmla="*/ 1373357 w 1779049"/>
                <a:gd name="connsiteY6" fmla="*/ 266923 h 1990092"/>
                <a:gd name="connsiteX7" fmla="*/ 1373357 w 1779049"/>
                <a:gd name="connsiteY7" fmla="*/ 0 h 1990092"/>
                <a:gd name="connsiteX8" fmla="*/ 1723768 w 1779049"/>
                <a:gd name="connsiteY8" fmla="*/ 350412 h 1990092"/>
                <a:gd name="connsiteX9" fmla="*/ 1723768 w 1779049"/>
                <a:gd name="connsiteY9"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606898 w 1779049"/>
                <a:gd name="connsiteY3" fmla="*/ 1034449 h 1990092"/>
                <a:gd name="connsiteX4" fmla="*/ 606365 w 1779049"/>
                <a:gd name="connsiteY4" fmla="*/ 1033916 h 1990092"/>
                <a:gd name="connsiteX5" fmla="*/ 1373357 w 1779049"/>
                <a:gd name="connsiteY5" fmla="*/ 266923 h 1990092"/>
                <a:gd name="connsiteX6" fmla="*/ 1373357 w 1779049"/>
                <a:gd name="connsiteY6" fmla="*/ 0 h 1990092"/>
                <a:gd name="connsiteX7" fmla="*/ 1723768 w 1779049"/>
                <a:gd name="connsiteY7" fmla="*/ 350412 h 1990092"/>
                <a:gd name="connsiteX8" fmla="*/ 1723768 w 1779049"/>
                <a:gd name="connsiteY8"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606898 w 1779049"/>
                <a:gd name="connsiteY3" fmla="*/ 1034449 h 1990092"/>
                <a:gd name="connsiteX4" fmla="*/ 1373357 w 1779049"/>
                <a:gd name="connsiteY4" fmla="*/ 266923 h 1990092"/>
                <a:gd name="connsiteX5" fmla="*/ 1373357 w 1779049"/>
                <a:gd name="connsiteY5" fmla="*/ 0 h 1990092"/>
                <a:gd name="connsiteX6" fmla="*/ 1723768 w 1779049"/>
                <a:gd name="connsiteY6" fmla="*/ 350412 h 1990092"/>
                <a:gd name="connsiteX7" fmla="*/ 1723768 w 1779049"/>
                <a:gd name="connsiteY7"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1373357 w 1779049"/>
                <a:gd name="connsiteY3" fmla="*/ 266923 h 1990092"/>
                <a:gd name="connsiteX4" fmla="*/ 1373357 w 1779049"/>
                <a:gd name="connsiteY4" fmla="*/ 0 h 1990092"/>
                <a:gd name="connsiteX5" fmla="*/ 1723768 w 1779049"/>
                <a:gd name="connsiteY5" fmla="*/ 350412 h 1990092"/>
                <a:gd name="connsiteX6" fmla="*/ 1723768 w 1779049"/>
                <a:gd name="connsiteY6" fmla="*/ 617335 h 199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9049" h="1990092">
                  <a:moveTo>
                    <a:pt x="1723768" y="617335"/>
                  </a:moveTo>
                  <a:lnTo>
                    <a:pt x="348745" y="1990092"/>
                  </a:lnTo>
                  <a:lnTo>
                    <a:pt x="0" y="1641347"/>
                  </a:lnTo>
                  <a:lnTo>
                    <a:pt x="1373357" y="266923"/>
                  </a:lnTo>
                  <a:cubicBezTo>
                    <a:pt x="1447066" y="193214"/>
                    <a:pt x="1447066" y="73709"/>
                    <a:pt x="1373357" y="0"/>
                  </a:cubicBezTo>
                  <a:lnTo>
                    <a:pt x="1723768" y="350412"/>
                  </a:lnTo>
                  <a:cubicBezTo>
                    <a:pt x="1797476" y="424121"/>
                    <a:pt x="1797476" y="543626"/>
                    <a:pt x="1723768" y="617335"/>
                  </a:cubicBezTo>
                  <a:close/>
                </a:path>
              </a:pathLst>
            </a:custGeom>
            <a:solidFill>
              <a:schemeClr val="accent4"/>
            </a:solidFill>
            <a:ln>
              <a:noFill/>
            </a:ln>
            <a:effectLst>
              <a:outerShdw blurRad="381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sp>
        <p:nvSpPr>
          <p:cNvPr id="28" name="TextBox 27">
            <a:extLst>
              <a:ext uri="{FF2B5EF4-FFF2-40B4-BE49-F238E27FC236}">
                <a16:creationId xmlns:a16="http://schemas.microsoft.com/office/drawing/2014/main" id="{5173B913-36AA-46F8-BFDA-13B7ECB7F161}"/>
              </a:ext>
            </a:extLst>
          </p:cNvPr>
          <p:cNvSpPr txBox="1"/>
          <p:nvPr/>
        </p:nvSpPr>
        <p:spPr>
          <a:xfrm>
            <a:off x="1556124" y="2145106"/>
            <a:ext cx="1282328" cy="215444"/>
          </a:xfrm>
          <a:prstGeom prst="rect">
            <a:avLst/>
          </a:prstGeom>
          <a:noFill/>
        </p:spPr>
        <p:txBody>
          <a:bodyPr wrap="square" rtlCol="0">
            <a:spAutoFit/>
          </a:bodyPr>
          <a:lstStyle/>
          <a:p>
            <a:r>
              <a:rPr lang="en-US" altLang="ko-KR" sz="800" b="1" dirty="0">
                <a:solidFill>
                  <a:schemeClr val="bg1"/>
                </a:solidFill>
                <a:cs typeface="Arial" pitchFamily="34" charset="0"/>
              </a:rPr>
              <a:t>Add Title Here</a:t>
            </a:r>
            <a:endParaRPr lang="ko-KR" altLang="en-US" sz="800" b="1" dirty="0">
              <a:solidFill>
                <a:schemeClr val="bg1"/>
              </a:solidFill>
              <a:cs typeface="Arial" pitchFamily="34" charset="0"/>
            </a:endParaRPr>
          </a:p>
        </p:txBody>
      </p:sp>
      <p:sp>
        <p:nvSpPr>
          <p:cNvPr id="29" name="Rectangle 9">
            <a:extLst>
              <a:ext uri="{FF2B5EF4-FFF2-40B4-BE49-F238E27FC236}">
                <a16:creationId xmlns:a16="http://schemas.microsoft.com/office/drawing/2014/main" id="{AE65F763-AE0C-4E08-BEC2-5062BB2FA7EC}"/>
              </a:ext>
            </a:extLst>
          </p:cNvPr>
          <p:cNvSpPr>
            <a:spLocks noChangeAspect="1"/>
          </p:cNvSpPr>
          <p:nvPr/>
        </p:nvSpPr>
        <p:spPr>
          <a:xfrm rot="18900000">
            <a:off x="3345588" y="2155601"/>
            <a:ext cx="398781" cy="256007"/>
          </a:xfrm>
          <a:custGeom>
            <a:avLst/>
            <a:gdLst/>
            <a:ahLst/>
            <a:cxnLst/>
            <a:rect l="l" t="t" r="r" b="b"/>
            <a:pathLst>
              <a:path w="4124304" h="2647702">
                <a:moveTo>
                  <a:pt x="1686761" y="960941"/>
                </a:moveTo>
                <a:cubicBezTo>
                  <a:pt x="1753842" y="1028021"/>
                  <a:pt x="1798471" y="1109050"/>
                  <a:pt x="1818618" y="1195219"/>
                </a:cubicBezTo>
                <a:lnTo>
                  <a:pt x="1357681" y="1195218"/>
                </a:lnTo>
                <a:cubicBezTo>
                  <a:pt x="1313297" y="1181285"/>
                  <a:pt x="1263467" y="1193011"/>
                  <a:pt x="1228239" y="1228239"/>
                </a:cubicBezTo>
                <a:cubicBezTo>
                  <a:pt x="1175433" y="1281044"/>
                  <a:pt x="1175433" y="1366658"/>
                  <a:pt x="1228239" y="1419463"/>
                </a:cubicBezTo>
                <a:cubicBezTo>
                  <a:pt x="1268711" y="1459935"/>
                  <a:pt x="1328455" y="1469389"/>
                  <a:pt x="1377667" y="1447218"/>
                </a:cubicBezTo>
                <a:lnTo>
                  <a:pt x="1820178" y="1447218"/>
                </a:lnTo>
                <a:cubicBezTo>
                  <a:pt x="1800316" y="1535281"/>
                  <a:pt x="1755235" y="1618288"/>
                  <a:pt x="1686761" y="1686762"/>
                </a:cubicBezTo>
                <a:cubicBezTo>
                  <a:pt x="1486331" y="1887192"/>
                  <a:pt x="1161370" y="1887192"/>
                  <a:pt x="960940" y="1686762"/>
                </a:cubicBezTo>
                <a:cubicBezTo>
                  <a:pt x="760510" y="1486332"/>
                  <a:pt x="760510" y="1161371"/>
                  <a:pt x="960940" y="960941"/>
                </a:cubicBezTo>
                <a:cubicBezTo>
                  <a:pt x="1161370" y="760511"/>
                  <a:pt x="1486331" y="760511"/>
                  <a:pt x="1686761" y="960941"/>
                </a:cubicBezTo>
                <a:close/>
                <a:moveTo>
                  <a:pt x="1990695" y="657007"/>
                </a:moveTo>
                <a:cubicBezTo>
                  <a:pt x="2141919" y="808231"/>
                  <a:pt x="2231048" y="998036"/>
                  <a:pt x="2254582" y="1195218"/>
                </a:cubicBezTo>
                <a:lnTo>
                  <a:pt x="2033623" y="1195218"/>
                </a:lnTo>
                <a:cubicBezTo>
                  <a:pt x="2009221" y="1055209"/>
                  <a:pt x="1942559" y="921354"/>
                  <a:pt x="1834453" y="813249"/>
                </a:cubicBezTo>
                <a:cubicBezTo>
                  <a:pt x="1552456" y="531251"/>
                  <a:pt x="1095246" y="531251"/>
                  <a:pt x="813248" y="813249"/>
                </a:cubicBezTo>
                <a:cubicBezTo>
                  <a:pt x="531251" y="1095246"/>
                  <a:pt x="531251" y="1552456"/>
                  <a:pt x="813248" y="1834454"/>
                </a:cubicBezTo>
                <a:cubicBezTo>
                  <a:pt x="1095246" y="2116452"/>
                  <a:pt x="1552456" y="2116452"/>
                  <a:pt x="1834453" y="1834454"/>
                </a:cubicBezTo>
                <a:cubicBezTo>
                  <a:pt x="1943898" y="1725009"/>
                  <a:pt x="2010867" y="1589173"/>
                  <a:pt x="2034128" y="1447218"/>
                </a:cubicBezTo>
                <a:lnTo>
                  <a:pt x="2255087" y="1447218"/>
                </a:lnTo>
                <a:cubicBezTo>
                  <a:pt x="2232632" y="1646282"/>
                  <a:pt x="2143266" y="1838124"/>
                  <a:pt x="1990695" y="1990695"/>
                </a:cubicBezTo>
                <a:cubicBezTo>
                  <a:pt x="1622407" y="2358984"/>
                  <a:pt x="1025295" y="2358984"/>
                  <a:pt x="657007" y="1990695"/>
                </a:cubicBezTo>
                <a:cubicBezTo>
                  <a:pt x="288719" y="1622407"/>
                  <a:pt x="288719" y="1025295"/>
                  <a:pt x="657007" y="657007"/>
                </a:cubicBezTo>
                <a:cubicBezTo>
                  <a:pt x="1025295" y="288719"/>
                  <a:pt x="1622407" y="288719"/>
                  <a:pt x="1990695" y="657007"/>
                </a:cubicBezTo>
                <a:close/>
                <a:moveTo>
                  <a:pt x="2331989" y="315713"/>
                </a:moveTo>
                <a:cubicBezTo>
                  <a:pt x="2577620" y="561344"/>
                  <a:pt x="2714888" y="874304"/>
                  <a:pt x="2743432" y="1195218"/>
                </a:cubicBezTo>
                <a:lnTo>
                  <a:pt x="2495534" y="1195219"/>
                </a:lnTo>
                <a:cubicBezTo>
                  <a:pt x="2468062" y="937544"/>
                  <a:pt x="2355257" y="687433"/>
                  <a:pt x="2157763" y="489939"/>
                </a:cubicBezTo>
                <a:cubicBezTo>
                  <a:pt x="1697206" y="29382"/>
                  <a:pt x="950496" y="29382"/>
                  <a:pt x="489939" y="489939"/>
                </a:cubicBezTo>
                <a:cubicBezTo>
                  <a:pt x="29381" y="950496"/>
                  <a:pt x="29381" y="1697206"/>
                  <a:pt x="489939" y="2157764"/>
                </a:cubicBezTo>
                <a:cubicBezTo>
                  <a:pt x="950496" y="2618321"/>
                  <a:pt x="1697206" y="2618321"/>
                  <a:pt x="2157763" y="2157764"/>
                </a:cubicBezTo>
                <a:cubicBezTo>
                  <a:pt x="2356608" y="1958919"/>
                  <a:pt x="2469602" y="1706733"/>
                  <a:pt x="2496294" y="1447218"/>
                </a:cubicBezTo>
                <a:lnTo>
                  <a:pt x="2743684" y="1447218"/>
                </a:lnTo>
                <a:cubicBezTo>
                  <a:pt x="2716382" y="1769985"/>
                  <a:pt x="2578960" y="2085019"/>
                  <a:pt x="2331989" y="2331990"/>
                </a:cubicBezTo>
                <a:cubicBezTo>
                  <a:pt x="1775210" y="2888769"/>
                  <a:pt x="872492" y="2888769"/>
                  <a:pt x="315712" y="2331990"/>
                </a:cubicBezTo>
                <a:cubicBezTo>
                  <a:pt x="-241067" y="1775210"/>
                  <a:pt x="-241067" y="872492"/>
                  <a:pt x="315712" y="315713"/>
                </a:cubicBezTo>
                <a:cubicBezTo>
                  <a:pt x="872492" y="-241067"/>
                  <a:pt x="1775210" y="-241067"/>
                  <a:pt x="2331989" y="315713"/>
                </a:cubicBezTo>
                <a:close/>
                <a:moveTo>
                  <a:pt x="2647702" y="0"/>
                </a:moveTo>
                <a:cubicBezTo>
                  <a:pt x="2980508" y="332806"/>
                  <a:pt x="3161825" y="759734"/>
                  <a:pt x="3189918" y="1195218"/>
                </a:cubicBezTo>
                <a:lnTo>
                  <a:pt x="2940090" y="1195219"/>
                </a:lnTo>
                <a:cubicBezTo>
                  <a:pt x="2911774" y="823816"/>
                  <a:pt x="2755074" y="460681"/>
                  <a:pt x="2471047" y="176655"/>
                </a:cubicBezTo>
                <a:cubicBezTo>
                  <a:pt x="1837468" y="-456924"/>
                  <a:pt x="810233" y="-456924"/>
                  <a:pt x="176654" y="176655"/>
                </a:cubicBezTo>
                <a:cubicBezTo>
                  <a:pt x="-456925" y="810234"/>
                  <a:pt x="-456925" y="1837469"/>
                  <a:pt x="176654" y="2471048"/>
                </a:cubicBezTo>
                <a:cubicBezTo>
                  <a:pt x="810233" y="3104627"/>
                  <a:pt x="1837468" y="3104627"/>
                  <a:pt x="2471047" y="2471048"/>
                </a:cubicBezTo>
                <a:cubicBezTo>
                  <a:pt x="2756414" y="2185682"/>
                  <a:pt x="2913250" y="1820457"/>
                  <a:pt x="2940341" y="1447218"/>
                </a:cubicBezTo>
                <a:lnTo>
                  <a:pt x="3190169" y="1447219"/>
                </a:lnTo>
                <a:cubicBezTo>
                  <a:pt x="3163284" y="1884525"/>
                  <a:pt x="2981849" y="2313555"/>
                  <a:pt x="2647702" y="2647702"/>
                </a:cubicBezTo>
                <a:cubicBezTo>
                  <a:pt x="1916559" y="3378845"/>
                  <a:pt x="731143" y="3378845"/>
                  <a:pt x="0" y="2647702"/>
                </a:cubicBezTo>
                <a:cubicBezTo>
                  <a:pt x="-731143" y="1916559"/>
                  <a:pt x="-731143" y="731143"/>
                  <a:pt x="0" y="0"/>
                </a:cubicBezTo>
                <a:cubicBezTo>
                  <a:pt x="731143" y="-731142"/>
                  <a:pt x="1916559" y="-731142"/>
                  <a:pt x="2647702" y="0"/>
                </a:cubicBezTo>
                <a:close/>
                <a:moveTo>
                  <a:pt x="4124304" y="1067606"/>
                </a:moveTo>
                <a:lnTo>
                  <a:pt x="3881988" y="1309922"/>
                </a:lnTo>
                <a:lnTo>
                  <a:pt x="4124304" y="1552238"/>
                </a:lnTo>
                <a:lnTo>
                  <a:pt x="3582443" y="1552238"/>
                </a:lnTo>
                <a:lnTo>
                  <a:pt x="3423422" y="1393218"/>
                </a:lnTo>
                <a:lnTo>
                  <a:pt x="1314873" y="1393218"/>
                </a:lnTo>
                <a:cubicBezTo>
                  <a:pt x="1275517" y="1350840"/>
                  <a:pt x="1278327" y="1311274"/>
                  <a:pt x="1314873" y="1249218"/>
                </a:cubicBezTo>
                <a:lnTo>
                  <a:pt x="3400831" y="1249218"/>
                </a:lnTo>
                <a:lnTo>
                  <a:pt x="3582443" y="106760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nvGrpSpPr>
          <p:cNvPr id="30" name="그룹 12">
            <a:extLst>
              <a:ext uri="{FF2B5EF4-FFF2-40B4-BE49-F238E27FC236}">
                <a16:creationId xmlns:a16="http://schemas.microsoft.com/office/drawing/2014/main" id="{86D2303F-C566-4D53-94C0-906B5930656E}"/>
              </a:ext>
            </a:extLst>
          </p:cNvPr>
          <p:cNvGrpSpPr/>
          <p:nvPr/>
        </p:nvGrpSpPr>
        <p:grpSpPr>
          <a:xfrm>
            <a:off x="909223" y="2460994"/>
            <a:ext cx="2038054" cy="1776741"/>
            <a:chOff x="909220" y="2488259"/>
            <a:chExt cx="2038054" cy="1776741"/>
          </a:xfrm>
        </p:grpSpPr>
        <p:sp>
          <p:nvSpPr>
            <p:cNvPr id="31" name="Rounded Rectangle 14">
              <a:extLst>
                <a:ext uri="{FF2B5EF4-FFF2-40B4-BE49-F238E27FC236}">
                  <a16:creationId xmlns:a16="http://schemas.microsoft.com/office/drawing/2014/main" id="{0630390C-FC7E-4915-8DD7-89CCEEDD170D}"/>
                </a:ext>
              </a:extLst>
            </p:cNvPr>
            <p:cNvSpPr/>
            <p:nvPr/>
          </p:nvSpPr>
          <p:spPr>
            <a:xfrm>
              <a:off x="909220" y="3549023"/>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32" name="자유형: 도형 98">
              <a:extLst>
                <a:ext uri="{FF2B5EF4-FFF2-40B4-BE49-F238E27FC236}">
                  <a16:creationId xmlns:a16="http://schemas.microsoft.com/office/drawing/2014/main" id="{ACC362F3-7AB6-4507-A1E7-BA567D2F0715}"/>
                </a:ext>
              </a:extLst>
            </p:cNvPr>
            <p:cNvSpPr/>
            <p:nvPr/>
          </p:nvSpPr>
          <p:spPr>
            <a:xfrm rot="13500000">
              <a:off x="1062703" y="2380430"/>
              <a:ext cx="1776741" cy="1992400"/>
            </a:xfrm>
            <a:custGeom>
              <a:avLst/>
              <a:gdLst>
                <a:gd name="connsiteX0" fmla="*/ 1081376 w 1776741"/>
                <a:gd name="connsiteY0" fmla="*/ 1259769 h 1992400"/>
                <a:gd name="connsiteX1" fmla="*/ 348745 w 1776741"/>
                <a:gd name="connsiteY1" fmla="*/ 1992400 h 1992400"/>
                <a:gd name="connsiteX2" fmla="*/ 0 w 1776741"/>
                <a:gd name="connsiteY2" fmla="*/ 1643655 h 1992400"/>
                <a:gd name="connsiteX3" fmla="*/ 606898 w 1776741"/>
                <a:gd name="connsiteY3" fmla="*/ 1036757 h 1992400"/>
                <a:gd name="connsiteX4" fmla="*/ 604057 w 1776741"/>
                <a:gd name="connsiteY4" fmla="*/ 1033916 h 1992400"/>
                <a:gd name="connsiteX5" fmla="*/ 1371049 w 1776741"/>
                <a:gd name="connsiteY5" fmla="*/ 266923 h 1992400"/>
                <a:gd name="connsiteX6" fmla="*/ 1371049 w 1776741"/>
                <a:gd name="connsiteY6" fmla="*/ 0 h 1992400"/>
                <a:gd name="connsiteX7" fmla="*/ 1721460 w 1776741"/>
                <a:gd name="connsiteY7" fmla="*/ 350412 h 1992400"/>
                <a:gd name="connsiteX8" fmla="*/ 1721460 w 1776741"/>
                <a:gd name="connsiteY8" fmla="*/ 617335 h 1992400"/>
                <a:gd name="connsiteX9" fmla="*/ 1080201 w 1776741"/>
                <a:gd name="connsiteY9" fmla="*/ 1258594 h 1992400"/>
                <a:gd name="connsiteX0" fmla="*/ 1081376 w 1776741"/>
                <a:gd name="connsiteY0" fmla="*/ 1259769 h 1992400"/>
                <a:gd name="connsiteX1" fmla="*/ 348745 w 1776741"/>
                <a:gd name="connsiteY1" fmla="*/ 1992400 h 1992400"/>
                <a:gd name="connsiteX2" fmla="*/ 0 w 1776741"/>
                <a:gd name="connsiteY2" fmla="*/ 1643655 h 1992400"/>
                <a:gd name="connsiteX3" fmla="*/ 606898 w 1776741"/>
                <a:gd name="connsiteY3" fmla="*/ 1036757 h 1992400"/>
                <a:gd name="connsiteX4" fmla="*/ 1371049 w 1776741"/>
                <a:gd name="connsiteY4" fmla="*/ 266923 h 1992400"/>
                <a:gd name="connsiteX5" fmla="*/ 1371049 w 1776741"/>
                <a:gd name="connsiteY5" fmla="*/ 0 h 1992400"/>
                <a:gd name="connsiteX6" fmla="*/ 1721460 w 1776741"/>
                <a:gd name="connsiteY6" fmla="*/ 350412 h 1992400"/>
                <a:gd name="connsiteX7" fmla="*/ 1721460 w 1776741"/>
                <a:gd name="connsiteY7" fmla="*/ 617335 h 1992400"/>
                <a:gd name="connsiteX8" fmla="*/ 1080201 w 1776741"/>
                <a:gd name="connsiteY8" fmla="*/ 1258594 h 1992400"/>
                <a:gd name="connsiteX9" fmla="*/ 1081376 w 1776741"/>
                <a:gd name="connsiteY9" fmla="*/ 1259769 h 1992400"/>
                <a:gd name="connsiteX0" fmla="*/ 1081376 w 1776741"/>
                <a:gd name="connsiteY0" fmla="*/ 1259769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 name="connsiteX7" fmla="*/ 1080201 w 1776741"/>
                <a:gd name="connsiteY7" fmla="*/ 1258594 h 1992400"/>
                <a:gd name="connsiteX8" fmla="*/ 1081376 w 1776741"/>
                <a:gd name="connsiteY8" fmla="*/ 1259769 h 1992400"/>
                <a:gd name="connsiteX0" fmla="*/ 1080201 w 1776741"/>
                <a:gd name="connsiteY0" fmla="*/ 1258594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 name="connsiteX7" fmla="*/ 1080201 w 1776741"/>
                <a:gd name="connsiteY7" fmla="*/ 1258594 h 1992400"/>
                <a:gd name="connsiteX0" fmla="*/ 1721460 w 1776741"/>
                <a:gd name="connsiteY0" fmla="*/ 617335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6741" h="1992400">
                  <a:moveTo>
                    <a:pt x="1721460" y="617335"/>
                  </a:moveTo>
                  <a:lnTo>
                    <a:pt x="348745" y="1992400"/>
                  </a:lnTo>
                  <a:lnTo>
                    <a:pt x="0" y="1643655"/>
                  </a:lnTo>
                  <a:lnTo>
                    <a:pt x="1371049" y="266923"/>
                  </a:lnTo>
                  <a:cubicBezTo>
                    <a:pt x="1444758" y="193214"/>
                    <a:pt x="1444758" y="73709"/>
                    <a:pt x="1371049" y="0"/>
                  </a:cubicBezTo>
                  <a:lnTo>
                    <a:pt x="1721460" y="350412"/>
                  </a:lnTo>
                  <a:cubicBezTo>
                    <a:pt x="1795168" y="424121"/>
                    <a:pt x="1795168" y="543626"/>
                    <a:pt x="1721460" y="617335"/>
                  </a:cubicBezTo>
                  <a:close/>
                </a:path>
              </a:pathLst>
            </a:custGeom>
            <a:solidFill>
              <a:schemeClr val="accent3"/>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sp>
        <p:nvSpPr>
          <p:cNvPr id="33" name="TextBox 32">
            <a:extLst>
              <a:ext uri="{FF2B5EF4-FFF2-40B4-BE49-F238E27FC236}">
                <a16:creationId xmlns:a16="http://schemas.microsoft.com/office/drawing/2014/main" id="{871A5A02-F9B6-4DAE-8905-E918E1ABF91C}"/>
              </a:ext>
            </a:extLst>
          </p:cNvPr>
          <p:cNvSpPr txBox="1"/>
          <p:nvPr/>
        </p:nvSpPr>
        <p:spPr>
          <a:xfrm>
            <a:off x="1556124" y="3125700"/>
            <a:ext cx="1282328" cy="215444"/>
          </a:xfrm>
          <a:prstGeom prst="rect">
            <a:avLst/>
          </a:prstGeom>
          <a:noFill/>
        </p:spPr>
        <p:txBody>
          <a:bodyPr wrap="square" rtlCol="0">
            <a:spAutoFit/>
          </a:bodyPr>
          <a:lstStyle/>
          <a:p>
            <a:r>
              <a:rPr lang="en-US" altLang="ko-KR" sz="800" b="1" dirty="0">
                <a:solidFill>
                  <a:schemeClr val="bg1"/>
                </a:solidFill>
                <a:cs typeface="Arial" pitchFamily="34" charset="0"/>
              </a:rPr>
              <a:t>Add Title Here</a:t>
            </a:r>
            <a:endParaRPr lang="ko-KR" altLang="en-US" sz="800" b="1" dirty="0">
              <a:solidFill>
                <a:schemeClr val="bg1"/>
              </a:solidFill>
              <a:cs typeface="Arial" pitchFamily="34" charset="0"/>
            </a:endParaRPr>
          </a:p>
        </p:txBody>
      </p:sp>
      <p:sp>
        <p:nvSpPr>
          <p:cNvPr id="34" name="Round Same Side Corner Rectangle 7">
            <a:extLst>
              <a:ext uri="{FF2B5EF4-FFF2-40B4-BE49-F238E27FC236}">
                <a16:creationId xmlns:a16="http://schemas.microsoft.com/office/drawing/2014/main" id="{0C5A830A-C31E-40DD-B3E9-FAD60016ACB9}"/>
              </a:ext>
            </a:extLst>
          </p:cNvPr>
          <p:cNvSpPr>
            <a:spLocks noChangeAspect="1"/>
          </p:cNvSpPr>
          <p:nvPr/>
        </p:nvSpPr>
        <p:spPr>
          <a:xfrm rot="10800000">
            <a:off x="3355323" y="3044066"/>
            <a:ext cx="379318" cy="398781"/>
          </a:xfrm>
          <a:custGeom>
            <a:avLst/>
            <a:gdLst/>
            <a:ahLst/>
            <a:cxnLst/>
            <a:rect l="l" t="t" r="r" b="b"/>
            <a:pathLst>
              <a:path w="3749229" h="3941586">
                <a:moveTo>
                  <a:pt x="1841173" y="2251014"/>
                </a:moveTo>
                <a:cubicBezTo>
                  <a:pt x="1901032" y="2251014"/>
                  <a:pt x="1949557" y="2202489"/>
                  <a:pt x="1949557" y="2142630"/>
                </a:cubicBezTo>
                <a:cubicBezTo>
                  <a:pt x="1949557" y="2082771"/>
                  <a:pt x="1901032" y="2034246"/>
                  <a:pt x="1841173" y="2034246"/>
                </a:cubicBezTo>
                <a:cubicBezTo>
                  <a:pt x="1781314" y="2034246"/>
                  <a:pt x="1732789" y="2082771"/>
                  <a:pt x="1732789" y="2142630"/>
                </a:cubicBezTo>
                <a:cubicBezTo>
                  <a:pt x="1732789" y="2202489"/>
                  <a:pt x="1781314" y="2251014"/>
                  <a:pt x="1841173" y="2251014"/>
                </a:cubicBezTo>
                <a:close/>
                <a:moveTo>
                  <a:pt x="2197713" y="2395667"/>
                </a:moveTo>
                <a:lnTo>
                  <a:pt x="1492210" y="2296503"/>
                </a:lnTo>
                <a:lnTo>
                  <a:pt x="1492210" y="2109382"/>
                </a:lnTo>
                <a:cubicBezTo>
                  <a:pt x="1492210" y="2024878"/>
                  <a:pt x="1583949" y="1956178"/>
                  <a:pt x="1697980" y="1955114"/>
                </a:cubicBezTo>
                <a:lnTo>
                  <a:pt x="1697980" y="1800200"/>
                </a:lnTo>
                <a:lnTo>
                  <a:pt x="1431133" y="1800200"/>
                </a:lnTo>
                <a:lnTo>
                  <a:pt x="1431133" y="1461593"/>
                </a:lnTo>
                <a:lnTo>
                  <a:pt x="643489" y="471679"/>
                </a:lnTo>
                <a:lnTo>
                  <a:pt x="785968" y="352125"/>
                </a:lnTo>
                <a:lnTo>
                  <a:pt x="1699128" y="1384562"/>
                </a:lnTo>
                <a:lnTo>
                  <a:pt x="1735187" y="0"/>
                </a:lnTo>
                <a:lnTo>
                  <a:pt x="1921179" y="0"/>
                </a:lnTo>
                <a:lnTo>
                  <a:pt x="1958328" y="1426402"/>
                </a:lnTo>
                <a:lnTo>
                  <a:pt x="1976872" y="1426402"/>
                </a:lnTo>
                <a:lnTo>
                  <a:pt x="1972364" y="1422619"/>
                </a:lnTo>
                <a:lnTo>
                  <a:pt x="2919184" y="352125"/>
                </a:lnTo>
                <a:lnTo>
                  <a:pt x="3061662" y="471679"/>
                </a:lnTo>
                <a:lnTo>
                  <a:pt x="2239212" y="1505339"/>
                </a:lnTo>
                <a:lnTo>
                  <a:pt x="2239212" y="1800200"/>
                </a:lnTo>
                <a:lnTo>
                  <a:pt x="1972364" y="1800200"/>
                </a:lnTo>
                <a:lnTo>
                  <a:pt x="1972364" y="1954485"/>
                </a:lnTo>
                <a:lnTo>
                  <a:pt x="1987720" y="1954485"/>
                </a:lnTo>
                <a:cubicBezTo>
                  <a:pt x="2103696" y="1954485"/>
                  <a:pt x="2197713" y="2023835"/>
                  <a:pt x="2197713" y="2109382"/>
                </a:cubicBezTo>
                <a:close/>
                <a:moveTo>
                  <a:pt x="112363" y="2735659"/>
                </a:moveTo>
                <a:cubicBezTo>
                  <a:pt x="100580" y="2737300"/>
                  <a:pt x="88281" y="2736658"/>
                  <a:pt x="76067" y="2733385"/>
                </a:cubicBezTo>
                <a:lnTo>
                  <a:pt x="67901" y="2731197"/>
                </a:lnTo>
                <a:cubicBezTo>
                  <a:pt x="19046" y="2718106"/>
                  <a:pt x="-9948" y="2667888"/>
                  <a:pt x="3143" y="2619032"/>
                </a:cubicBezTo>
                <a:lnTo>
                  <a:pt x="136132" y="2122709"/>
                </a:lnTo>
                <a:cubicBezTo>
                  <a:pt x="149223" y="2073853"/>
                  <a:pt x="199442" y="2044859"/>
                  <a:pt x="248297" y="2057950"/>
                </a:cubicBezTo>
                <a:lnTo>
                  <a:pt x="256463" y="2060138"/>
                </a:lnTo>
                <a:cubicBezTo>
                  <a:pt x="305319" y="2073229"/>
                  <a:pt x="334312" y="2123447"/>
                  <a:pt x="321221" y="2172303"/>
                </a:cubicBezTo>
                <a:lnTo>
                  <a:pt x="188232" y="2668627"/>
                </a:lnTo>
                <a:cubicBezTo>
                  <a:pt x="178414" y="2705268"/>
                  <a:pt x="147712" y="2730738"/>
                  <a:pt x="112363" y="2735659"/>
                </a:cubicBezTo>
                <a:close/>
                <a:moveTo>
                  <a:pt x="816379" y="2803284"/>
                </a:moveTo>
                <a:lnTo>
                  <a:pt x="296148" y="2663889"/>
                </a:lnTo>
                <a:lnTo>
                  <a:pt x="412311" y="2230363"/>
                </a:lnTo>
                <a:lnTo>
                  <a:pt x="932542" y="2369758"/>
                </a:lnTo>
                <a:close/>
                <a:moveTo>
                  <a:pt x="2025342" y="3266622"/>
                </a:moveTo>
                <a:lnTo>
                  <a:pt x="881030" y="2960004"/>
                </a:lnTo>
                <a:lnTo>
                  <a:pt x="1066890" y="2266362"/>
                </a:lnTo>
                <a:lnTo>
                  <a:pt x="2211202" y="2572980"/>
                </a:lnTo>
                <a:close/>
                <a:moveTo>
                  <a:pt x="2928285" y="3694425"/>
                </a:moveTo>
                <a:lnTo>
                  <a:pt x="2109557" y="3475047"/>
                </a:lnTo>
                <a:lnTo>
                  <a:pt x="2388347" y="2434586"/>
                </a:lnTo>
                <a:lnTo>
                  <a:pt x="3207076" y="2653963"/>
                </a:lnTo>
                <a:close/>
                <a:moveTo>
                  <a:pt x="3361202" y="3940500"/>
                </a:moveTo>
                <a:cubicBezTo>
                  <a:pt x="3346463" y="3942552"/>
                  <a:pt x="3331077" y="3941748"/>
                  <a:pt x="3315798" y="3937654"/>
                </a:cubicBezTo>
                <a:lnTo>
                  <a:pt x="3103596" y="3880795"/>
                </a:lnTo>
                <a:cubicBezTo>
                  <a:pt x="3042479" y="3864419"/>
                  <a:pt x="3006210" y="3801598"/>
                  <a:pt x="3022586" y="3740481"/>
                </a:cubicBezTo>
                <a:lnTo>
                  <a:pt x="3311771" y="2661227"/>
                </a:lnTo>
                <a:cubicBezTo>
                  <a:pt x="3328148" y="2600110"/>
                  <a:pt x="3390968" y="2563840"/>
                  <a:pt x="3452085" y="2580216"/>
                </a:cubicBezTo>
                <a:lnTo>
                  <a:pt x="3664287" y="2637076"/>
                </a:lnTo>
                <a:cubicBezTo>
                  <a:pt x="3725404" y="2653452"/>
                  <a:pt x="3761673" y="2716273"/>
                  <a:pt x="3745297" y="2777390"/>
                </a:cubicBezTo>
                <a:lnTo>
                  <a:pt x="3456112" y="3856644"/>
                </a:lnTo>
                <a:cubicBezTo>
                  <a:pt x="3443830" y="3902482"/>
                  <a:pt x="3405423" y="3934343"/>
                  <a:pt x="3361202" y="394050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nvGrpSpPr>
          <p:cNvPr id="35" name="그룹 14">
            <a:extLst>
              <a:ext uri="{FF2B5EF4-FFF2-40B4-BE49-F238E27FC236}">
                <a16:creationId xmlns:a16="http://schemas.microsoft.com/office/drawing/2014/main" id="{CED2827A-AA27-4A37-9F76-494E3A71656B}"/>
              </a:ext>
            </a:extLst>
          </p:cNvPr>
          <p:cNvGrpSpPr/>
          <p:nvPr/>
        </p:nvGrpSpPr>
        <p:grpSpPr>
          <a:xfrm>
            <a:off x="909221" y="3451941"/>
            <a:ext cx="2037184" cy="1778482"/>
            <a:chOff x="909220" y="3376268"/>
            <a:chExt cx="2037184" cy="1778481"/>
          </a:xfrm>
        </p:grpSpPr>
        <p:sp>
          <p:nvSpPr>
            <p:cNvPr id="36" name="Rounded Rectangle 14">
              <a:extLst>
                <a:ext uri="{FF2B5EF4-FFF2-40B4-BE49-F238E27FC236}">
                  <a16:creationId xmlns:a16="http://schemas.microsoft.com/office/drawing/2014/main" id="{9F38A06D-A33E-43B4-8E37-148BFA8D249F}"/>
                </a:ext>
              </a:extLst>
            </p:cNvPr>
            <p:cNvSpPr/>
            <p:nvPr/>
          </p:nvSpPr>
          <p:spPr>
            <a:xfrm>
              <a:off x="909220" y="4436672"/>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37" name="자유형: 도형 99">
              <a:extLst>
                <a:ext uri="{FF2B5EF4-FFF2-40B4-BE49-F238E27FC236}">
                  <a16:creationId xmlns:a16="http://schemas.microsoft.com/office/drawing/2014/main" id="{1E0E2BBF-B716-4C88-B77A-515CA2C60EF2}"/>
                </a:ext>
              </a:extLst>
            </p:cNvPr>
            <p:cNvSpPr/>
            <p:nvPr/>
          </p:nvSpPr>
          <p:spPr>
            <a:xfrm rot="13500000">
              <a:off x="1061833" y="3270179"/>
              <a:ext cx="1778481" cy="1990660"/>
            </a:xfrm>
            <a:custGeom>
              <a:avLst/>
              <a:gdLst>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606898 w 1778481"/>
                <a:gd name="connsiteY5" fmla="*/ 1035017 h 1990660"/>
                <a:gd name="connsiteX6" fmla="*/ 605797 w 1778481"/>
                <a:gd name="connsiteY6" fmla="*/ 1033916 h 1990660"/>
                <a:gd name="connsiteX7" fmla="*/ 1372789 w 1778481"/>
                <a:gd name="connsiteY7" fmla="*/ 266923 h 1990660"/>
                <a:gd name="connsiteX8" fmla="*/ 1372789 w 1778481"/>
                <a:gd name="connsiteY8" fmla="*/ 0 h 1990660"/>
                <a:gd name="connsiteX9" fmla="*/ 1723200 w 1778481"/>
                <a:gd name="connsiteY9" fmla="*/ 350412 h 1990660"/>
                <a:gd name="connsiteX10" fmla="*/ 1723200 w 1778481"/>
                <a:gd name="connsiteY10" fmla="*/ 617335 h 1990660"/>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606898 w 1778481"/>
                <a:gd name="connsiteY5" fmla="*/ 1035017 h 1990660"/>
                <a:gd name="connsiteX6" fmla="*/ 1372789 w 1778481"/>
                <a:gd name="connsiteY6" fmla="*/ 266923 h 1990660"/>
                <a:gd name="connsiteX7" fmla="*/ 1372789 w 1778481"/>
                <a:gd name="connsiteY7" fmla="*/ 0 h 1990660"/>
                <a:gd name="connsiteX8" fmla="*/ 1723200 w 1778481"/>
                <a:gd name="connsiteY8" fmla="*/ 350412 h 1990660"/>
                <a:gd name="connsiteX9" fmla="*/ 1723200 w 1778481"/>
                <a:gd name="connsiteY9" fmla="*/ 617335 h 1990660"/>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1372789 w 1778481"/>
                <a:gd name="connsiteY5" fmla="*/ 266923 h 1990660"/>
                <a:gd name="connsiteX6" fmla="*/ 1372789 w 1778481"/>
                <a:gd name="connsiteY6" fmla="*/ 0 h 1990660"/>
                <a:gd name="connsiteX7" fmla="*/ 1723200 w 1778481"/>
                <a:gd name="connsiteY7" fmla="*/ 350412 h 1990660"/>
                <a:gd name="connsiteX8" fmla="*/ 1723200 w 1778481"/>
                <a:gd name="connsiteY8" fmla="*/ 617335 h 1990660"/>
                <a:gd name="connsiteX0" fmla="*/ 1723200 w 1778481"/>
                <a:gd name="connsiteY0" fmla="*/ 617335 h 1990660"/>
                <a:gd name="connsiteX1" fmla="*/ 956208 w 1778481"/>
                <a:gd name="connsiteY1" fmla="*/ 1384327 h 1990660"/>
                <a:gd name="connsiteX2" fmla="*/ 348745 w 1778481"/>
                <a:gd name="connsiteY2" fmla="*/ 1990660 h 1990660"/>
                <a:gd name="connsiteX3" fmla="*/ 0 w 1778481"/>
                <a:gd name="connsiteY3" fmla="*/ 1641915 h 1990660"/>
                <a:gd name="connsiteX4" fmla="*/ 1372789 w 1778481"/>
                <a:gd name="connsiteY4" fmla="*/ 266923 h 1990660"/>
                <a:gd name="connsiteX5" fmla="*/ 1372789 w 1778481"/>
                <a:gd name="connsiteY5" fmla="*/ 0 h 1990660"/>
                <a:gd name="connsiteX6" fmla="*/ 1723200 w 1778481"/>
                <a:gd name="connsiteY6" fmla="*/ 350412 h 1990660"/>
                <a:gd name="connsiteX7" fmla="*/ 1723200 w 1778481"/>
                <a:gd name="connsiteY7" fmla="*/ 617335 h 1990660"/>
                <a:gd name="connsiteX0" fmla="*/ 1723200 w 1778481"/>
                <a:gd name="connsiteY0" fmla="*/ 617335 h 1990660"/>
                <a:gd name="connsiteX1" fmla="*/ 348745 w 1778481"/>
                <a:gd name="connsiteY1" fmla="*/ 1990660 h 1990660"/>
                <a:gd name="connsiteX2" fmla="*/ 0 w 1778481"/>
                <a:gd name="connsiteY2" fmla="*/ 1641915 h 1990660"/>
                <a:gd name="connsiteX3" fmla="*/ 1372789 w 1778481"/>
                <a:gd name="connsiteY3" fmla="*/ 266923 h 1990660"/>
                <a:gd name="connsiteX4" fmla="*/ 1372789 w 1778481"/>
                <a:gd name="connsiteY4" fmla="*/ 0 h 1990660"/>
                <a:gd name="connsiteX5" fmla="*/ 1723200 w 1778481"/>
                <a:gd name="connsiteY5" fmla="*/ 350412 h 1990660"/>
                <a:gd name="connsiteX6" fmla="*/ 1723200 w 1778481"/>
                <a:gd name="connsiteY6" fmla="*/ 617335 h 1990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8481" h="1990660">
                  <a:moveTo>
                    <a:pt x="1723200" y="617335"/>
                  </a:moveTo>
                  <a:lnTo>
                    <a:pt x="348745" y="1990660"/>
                  </a:lnTo>
                  <a:lnTo>
                    <a:pt x="0" y="1641915"/>
                  </a:lnTo>
                  <a:lnTo>
                    <a:pt x="1372789" y="266923"/>
                  </a:lnTo>
                  <a:cubicBezTo>
                    <a:pt x="1446498" y="193214"/>
                    <a:pt x="1446497" y="73708"/>
                    <a:pt x="1372789" y="0"/>
                  </a:cubicBezTo>
                  <a:lnTo>
                    <a:pt x="1723200" y="350412"/>
                  </a:lnTo>
                  <a:cubicBezTo>
                    <a:pt x="1796908" y="424121"/>
                    <a:pt x="1796908" y="543626"/>
                    <a:pt x="1723200" y="617335"/>
                  </a:cubicBezTo>
                  <a:close/>
                </a:path>
              </a:pathLst>
            </a:custGeom>
            <a:solidFill>
              <a:schemeClr val="accent2"/>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sp>
        <p:nvSpPr>
          <p:cNvPr id="38" name="TextBox 37">
            <a:extLst>
              <a:ext uri="{FF2B5EF4-FFF2-40B4-BE49-F238E27FC236}">
                <a16:creationId xmlns:a16="http://schemas.microsoft.com/office/drawing/2014/main" id="{EF323E72-205E-48FC-8227-968CB67E2BC7}"/>
              </a:ext>
            </a:extLst>
          </p:cNvPr>
          <p:cNvSpPr txBox="1"/>
          <p:nvPr/>
        </p:nvSpPr>
        <p:spPr>
          <a:xfrm>
            <a:off x="1556124" y="4113700"/>
            <a:ext cx="1282328" cy="215444"/>
          </a:xfrm>
          <a:prstGeom prst="rect">
            <a:avLst/>
          </a:prstGeom>
          <a:noFill/>
        </p:spPr>
        <p:txBody>
          <a:bodyPr wrap="square" rtlCol="0">
            <a:spAutoFit/>
          </a:bodyPr>
          <a:lstStyle/>
          <a:p>
            <a:r>
              <a:rPr lang="en-US" altLang="ko-KR" sz="800" b="1" dirty="0">
                <a:solidFill>
                  <a:schemeClr val="bg1"/>
                </a:solidFill>
                <a:cs typeface="Arial" pitchFamily="34" charset="0"/>
              </a:rPr>
              <a:t>Add Title Here</a:t>
            </a:r>
            <a:endParaRPr lang="ko-KR" altLang="en-US" sz="800" b="1" dirty="0">
              <a:solidFill>
                <a:schemeClr val="bg1"/>
              </a:solidFill>
              <a:cs typeface="Arial" pitchFamily="34" charset="0"/>
            </a:endParaRPr>
          </a:p>
        </p:txBody>
      </p:sp>
      <p:sp>
        <p:nvSpPr>
          <p:cNvPr id="39" name="Rounded Rectangle 1">
            <a:extLst>
              <a:ext uri="{FF2B5EF4-FFF2-40B4-BE49-F238E27FC236}">
                <a16:creationId xmlns:a16="http://schemas.microsoft.com/office/drawing/2014/main" id="{86C16ED9-0B83-49CC-8CFC-5D8ED5D601F0}"/>
              </a:ext>
            </a:extLst>
          </p:cNvPr>
          <p:cNvSpPr/>
          <p:nvPr/>
        </p:nvSpPr>
        <p:spPr>
          <a:xfrm>
            <a:off x="3389585" y="4075305"/>
            <a:ext cx="310789" cy="367997"/>
          </a:xfrm>
          <a:custGeom>
            <a:avLst/>
            <a:gdLst/>
            <a:ahLst/>
            <a:cxnLst/>
            <a:rect l="l" t="t" r="r" b="b"/>
            <a:pathLst>
              <a:path w="3330520" h="3943576">
                <a:moveTo>
                  <a:pt x="91343" y="3355066"/>
                </a:moveTo>
                <a:lnTo>
                  <a:pt x="476428" y="3355066"/>
                </a:lnTo>
                <a:cubicBezTo>
                  <a:pt x="526871" y="3355066"/>
                  <a:pt x="567771" y="3405814"/>
                  <a:pt x="567771" y="3468422"/>
                </a:cubicBezTo>
                <a:cubicBezTo>
                  <a:pt x="567771" y="3531030"/>
                  <a:pt x="526871" y="3581777"/>
                  <a:pt x="476428" y="3581777"/>
                </a:cubicBezTo>
                <a:lnTo>
                  <a:pt x="91343" y="3581777"/>
                </a:lnTo>
                <a:cubicBezTo>
                  <a:pt x="40900" y="3581777"/>
                  <a:pt x="0" y="3531030"/>
                  <a:pt x="0" y="3468422"/>
                </a:cubicBezTo>
                <a:cubicBezTo>
                  <a:pt x="0" y="3405814"/>
                  <a:pt x="40900" y="3355066"/>
                  <a:pt x="91343" y="3355066"/>
                </a:cubicBezTo>
                <a:close/>
                <a:moveTo>
                  <a:pt x="91343" y="2927098"/>
                </a:moveTo>
                <a:lnTo>
                  <a:pt x="476428" y="2927098"/>
                </a:lnTo>
                <a:cubicBezTo>
                  <a:pt x="526871" y="2927098"/>
                  <a:pt x="567771" y="2977846"/>
                  <a:pt x="567771" y="3040454"/>
                </a:cubicBezTo>
                <a:cubicBezTo>
                  <a:pt x="567771" y="3103062"/>
                  <a:pt x="526871" y="3153809"/>
                  <a:pt x="476428" y="3153809"/>
                </a:cubicBezTo>
                <a:lnTo>
                  <a:pt x="91343" y="3153809"/>
                </a:lnTo>
                <a:cubicBezTo>
                  <a:pt x="40900" y="3153809"/>
                  <a:pt x="0" y="3103062"/>
                  <a:pt x="0" y="3040454"/>
                </a:cubicBezTo>
                <a:cubicBezTo>
                  <a:pt x="0" y="2977846"/>
                  <a:pt x="40900" y="2927098"/>
                  <a:pt x="91343" y="2927098"/>
                </a:cubicBezTo>
                <a:close/>
                <a:moveTo>
                  <a:pt x="91343" y="2499128"/>
                </a:moveTo>
                <a:lnTo>
                  <a:pt x="476428" y="2499128"/>
                </a:lnTo>
                <a:cubicBezTo>
                  <a:pt x="526871" y="2499128"/>
                  <a:pt x="567771" y="2549876"/>
                  <a:pt x="567771" y="2612484"/>
                </a:cubicBezTo>
                <a:cubicBezTo>
                  <a:pt x="567771" y="2675092"/>
                  <a:pt x="526871" y="2725839"/>
                  <a:pt x="476428" y="2725839"/>
                </a:cubicBezTo>
                <a:lnTo>
                  <a:pt x="91343" y="2725839"/>
                </a:lnTo>
                <a:cubicBezTo>
                  <a:pt x="40900" y="2725839"/>
                  <a:pt x="0" y="2675092"/>
                  <a:pt x="0" y="2612484"/>
                </a:cubicBezTo>
                <a:cubicBezTo>
                  <a:pt x="0" y="2549876"/>
                  <a:pt x="40900" y="2499128"/>
                  <a:pt x="91343" y="2499128"/>
                </a:cubicBezTo>
                <a:close/>
                <a:moveTo>
                  <a:pt x="91343" y="2071158"/>
                </a:moveTo>
                <a:lnTo>
                  <a:pt x="476428" y="2071158"/>
                </a:lnTo>
                <a:cubicBezTo>
                  <a:pt x="526871" y="2071158"/>
                  <a:pt x="567771" y="2121906"/>
                  <a:pt x="567771" y="2184514"/>
                </a:cubicBezTo>
                <a:cubicBezTo>
                  <a:pt x="567771" y="2247122"/>
                  <a:pt x="526871" y="2297869"/>
                  <a:pt x="476428" y="2297869"/>
                </a:cubicBezTo>
                <a:lnTo>
                  <a:pt x="91343" y="2297869"/>
                </a:lnTo>
                <a:cubicBezTo>
                  <a:pt x="40900" y="2297869"/>
                  <a:pt x="0" y="2247122"/>
                  <a:pt x="0" y="2184514"/>
                </a:cubicBezTo>
                <a:cubicBezTo>
                  <a:pt x="0" y="2121906"/>
                  <a:pt x="40900" y="2071158"/>
                  <a:pt x="91343" y="2071158"/>
                </a:cubicBezTo>
                <a:close/>
                <a:moveTo>
                  <a:pt x="2956837" y="1826561"/>
                </a:moveTo>
                <a:cubicBezTo>
                  <a:pt x="3052271" y="1826561"/>
                  <a:pt x="3129635" y="1903925"/>
                  <a:pt x="3129635" y="1999359"/>
                </a:cubicBezTo>
                <a:cubicBezTo>
                  <a:pt x="3129635" y="2094793"/>
                  <a:pt x="3052271" y="2172157"/>
                  <a:pt x="2956837" y="2172157"/>
                </a:cubicBezTo>
                <a:cubicBezTo>
                  <a:pt x="2861403" y="2172157"/>
                  <a:pt x="2784039" y="2094793"/>
                  <a:pt x="2784039" y="1999359"/>
                </a:cubicBezTo>
                <a:cubicBezTo>
                  <a:pt x="2784039" y="1903925"/>
                  <a:pt x="2861403" y="1826561"/>
                  <a:pt x="2956837" y="1826561"/>
                </a:cubicBezTo>
                <a:close/>
                <a:moveTo>
                  <a:pt x="2740566" y="1654736"/>
                </a:moveTo>
                <a:cubicBezTo>
                  <a:pt x="2653631" y="1654736"/>
                  <a:pt x="2583156" y="1725211"/>
                  <a:pt x="2583156" y="1812146"/>
                </a:cubicBezTo>
                <a:lnTo>
                  <a:pt x="2583156" y="2186573"/>
                </a:lnTo>
                <a:cubicBezTo>
                  <a:pt x="2583156" y="2273508"/>
                  <a:pt x="2653631" y="2343983"/>
                  <a:pt x="2740566" y="2343983"/>
                </a:cubicBezTo>
                <a:lnTo>
                  <a:pt x="3330519" y="2343983"/>
                </a:lnTo>
                <a:lnTo>
                  <a:pt x="3330519" y="1654736"/>
                </a:lnTo>
                <a:close/>
                <a:moveTo>
                  <a:pt x="91343" y="1643188"/>
                </a:moveTo>
                <a:lnTo>
                  <a:pt x="476428" y="1643188"/>
                </a:lnTo>
                <a:cubicBezTo>
                  <a:pt x="526871" y="1643188"/>
                  <a:pt x="567771" y="1693936"/>
                  <a:pt x="567771" y="1756544"/>
                </a:cubicBezTo>
                <a:cubicBezTo>
                  <a:pt x="567771" y="1819152"/>
                  <a:pt x="526871" y="1869899"/>
                  <a:pt x="476428" y="1869899"/>
                </a:cubicBezTo>
                <a:lnTo>
                  <a:pt x="91343" y="1869899"/>
                </a:lnTo>
                <a:cubicBezTo>
                  <a:pt x="40900" y="1869899"/>
                  <a:pt x="0" y="1819152"/>
                  <a:pt x="0" y="1756544"/>
                </a:cubicBezTo>
                <a:cubicBezTo>
                  <a:pt x="0" y="1693936"/>
                  <a:pt x="40900" y="1643188"/>
                  <a:pt x="91343" y="1643188"/>
                </a:cubicBezTo>
                <a:close/>
                <a:moveTo>
                  <a:pt x="91343" y="1215218"/>
                </a:moveTo>
                <a:lnTo>
                  <a:pt x="476428" y="1215218"/>
                </a:lnTo>
                <a:cubicBezTo>
                  <a:pt x="526871" y="1215218"/>
                  <a:pt x="567771" y="1265966"/>
                  <a:pt x="567771" y="1328574"/>
                </a:cubicBezTo>
                <a:cubicBezTo>
                  <a:pt x="567771" y="1391182"/>
                  <a:pt x="526871" y="1441929"/>
                  <a:pt x="476428" y="1441929"/>
                </a:cubicBezTo>
                <a:lnTo>
                  <a:pt x="91343" y="1441929"/>
                </a:lnTo>
                <a:cubicBezTo>
                  <a:pt x="40900" y="1441929"/>
                  <a:pt x="0" y="1391182"/>
                  <a:pt x="0" y="1328574"/>
                </a:cubicBezTo>
                <a:cubicBezTo>
                  <a:pt x="0" y="1265966"/>
                  <a:pt x="40900" y="1215218"/>
                  <a:pt x="91343" y="1215218"/>
                </a:cubicBezTo>
                <a:close/>
                <a:moveTo>
                  <a:pt x="91343" y="787248"/>
                </a:moveTo>
                <a:lnTo>
                  <a:pt x="476428" y="787248"/>
                </a:lnTo>
                <a:cubicBezTo>
                  <a:pt x="526871" y="787248"/>
                  <a:pt x="567771" y="837996"/>
                  <a:pt x="567771" y="900604"/>
                </a:cubicBezTo>
                <a:cubicBezTo>
                  <a:pt x="567771" y="963212"/>
                  <a:pt x="526871" y="1013959"/>
                  <a:pt x="476428" y="1013959"/>
                </a:cubicBezTo>
                <a:lnTo>
                  <a:pt x="91343" y="1013959"/>
                </a:lnTo>
                <a:cubicBezTo>
                  <a:pt x="40900" y="1013959"/>
                  <a:pt x="0" y="963212"/>
                  <a:pt x="0" y="900604"/>
                </a:cubicBezTo>
                <a:cubicBezTo>
                  <a:pt x="0" y="837996"/>
                  <a:pt x="40900" y="787248"/>
                  <a:pt x="91343" y="787248"/>
                </a:cubicBezTo>
                <a:close/>
                <a:moveTo>
                  <a:pt x="91343" y="359278"/>
                </a:moveTo>
                <a:lnTo>
                  <a:pt x="476428" y="359278"/>
                </a:lnTo>
                <a:cubicBezTo>
                  <a:pt x="526871" y="359278"/>
                  <a:pt x="567771" y="410026"/>
                  <a:pt x="567771" y="472634"/>
                </a:cubicBezTo>
                <a:cubicBezTo>
                  <a:pt x="567771" y="535241"/>
                  <a:pt x="526871" y="585989"/>
                  <a:pt x="476428" y="585989"/>
                </a:cubicBezTo>
                <a:lnTo>
                  <a:pt x="91343" y="585989"/>
                </a:lnTo>
                <a:cubicBezTo>
                  <a:pt x="40900" y="585989"/>
                  <a:pt x="0" y="535241"/>
                  <a:pt x="0" y="472634"/>
                </a:cubicBezTo>
                <a:cubicBezTo>
                  <a:pt x="0" y="410026"/>
                  <a:pt x="40900" y="359278"/>
                  <a:pt x="91343" y="359278"/>
                </a:cubicBezTo>
                <a:close/>
                <a:moveTo>
                  <a:pt x="750244" y="0"/>
                </a:moveTo>
                <a:lnTo>
                  <a:pt x="2814452" y="0"/>
                </a:lnTo>
                <a:cubicBezTo>
                  <a:pt x="3099468" y="0"/>
                  <a:pt x="3330520" y="231052"/>
                  <a:pt x="3330520" y="516068"/>
                </a:cubicBezTo>
                <a:lnTo>
                  <a:pt x="3330520" y="3427508"/>
                </a:lnTo>
                <a:cubicBezTo>
                  <a:pt x="3330520" y="3712524"/>
                  <a:pt x="3099468" y="3943576"/>
                  <a:pt x="2814452" y="3943576"/>
                </a:cubicBezTo>
                <a:lnTo>
                  <a:pt x="750244" y="3943576"/>
                </a:lnTo>
                <a:cubicBezTo>
                  <a:pt x="577386" y="3943576"/>
                  <a:pt x="424378" y="3858590"/>
                  <a:pt x="331698" y="3727422"/>
                </a:cubicBezTo>
                <a:lnTo>
                  <a:pt x="579614" y="3727422"/>
                </a:lnTo>
                <a:cubicBezTo>
                  <a:pt x="660851" y="3727422"/>
                  <a:pt x="726722" y="3628530"/>
                  <a:pt x="726722" y="3506525"/>
                </a:cubicBezTo>
                <a:cubicBezTo>
                  <a:pt x="726722" y="3399298"/>
                  <a:pt x="675843" y="3309924"/>
                  <a:pt x="608330" y="3289974"/>
                </a:cubicBezTo>
                <a:cubicBezTo>
                  <a:pt x="675843" y="3270025"/>
                  <a:pt x="726722" y="3180650"/>
                  <a:pt x="726722" y="3073424"/>
                </a:cubicBezTo>
                <a:cubicBezTo>
                  <a:pt x="726722" y="2966194"/>
                  <a:pt x="675840" y="2876817"/>
                  <a:pt x="608324" y="2856872"/>
                </a:cubicBezTo>
                <a:cubicBezTo>
                  <a:pt x="675840" y="2836927"/>
                  <a:pt x="726722" y="2747551"/>
                  <a:pt x="726722" y="2640321"/>
                </a:cubicBezTo>
                <a:cubicBezTo>
                  <a:pt x="726722" y="2533091"/>
                  <a:pt x="675839" y="2443714"/>
                  <a:pt x="608323" y="2423769"/>
                </a:cubicBezTo>
                <a:cubicBezTo>
                  <a:pt x="675839" y="2403824"/>
                  <a:pt x="726722" y="2314448"/>
                  <a:pt x="726722" y="2207218"/>
                </a:cubicBezTo>
                <a:cubicBezTo>
                  <a:pt x="726722" y="2099988"/>
                  <a:pt x="675840" y="2010611"/>
                  <a:pt x="608324" y="1990666"/>
                </a:cubicBezTo>
                <a:cubicBezTo>
                  <a:pt x="675840" y="1970721"/>
                  <a:pt x="726722" y="1881345"/>
                  <a:pt x="726722" y="1774115"/>
                </a:cubicBezTo>
                <a:cubicBezTo>
                  <a:pt x="726722" y="1666885"/>
                  <a:pt x="675840" y="1577508"/>
                  <a:pt x="608323" y="1557563"/>
                </a:cubicBezTo>
                <a:cubicBezTo>
                  <a:pt x="675840" y="1537618"/>
                  <a:pt x="726722" y="1448242"/>
                  <a:pt x="726722" y="1341012"/>
                </a:cubicBezTo>
                <a:cubicBezTo>
                  <a:pt x="726722" y="1233782"/>
                  <a:pt x="675840" y="1144405"/>
                  <a:pt x="608324" y="1124460"/>
                </a:cubicBezTo>
                <a:cubicBezTo>
                  <a:pt x="675840" y="1104515"/>
                  <a:pt x="726722" y="1015139"/>
                  <a:pt x="726722" y="907909"/>
                </a:cubicBezTo>
                <a:cubicBezTo>
                  <a:pt x="726722" y="800679"/>
                  <a:pt x="675840" y="711302"/>
                  <a:pt x="608324" y="691357"/>
                </a:cubicBezTo>
                <a:cubicBezTo>
                  <a:pt x="675840" y="671412"/>
                  <a:pt x="726722" y="582035"/>
                  <a:pt x="726722" y="474806"/>
                </a:cubicBezTo>
                <a:cubicBezTo>
                  <a:pt x="726722" y="352801"/>
                  <a:pt x="660851" y="253908"/>
                  <a:pt x="579614" y="253908"/>
                </a:cubicBezTo>
                <a:lnTo>
                  <a:pt x="307995" y="253908"/>
                </a:lnTo>
                <a:cubicBezTo>
                  <a:pt x="396188" y="101469"/>
                  <a:pt x="561367" y="0"/>
                  <a:pt x="750244"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nvGrpSpPr>
          <p:cNvPr id="40" name="그룹 15">
            <a:extLst>
              <a:ext uri="{FF2B5EF4-FFF2-40B4-BE49-F238E27FC236}">
                <a16:creationId xmlns:a16="http://schemas.microsoft.com/office/drawing/2014/main" id="{350873A6-7C22-46AF-82BF-67F7D3AB9747}"/>
              </a:ext>
            </a:extLst>
          </p:cNvPr>
          <p:cNvGrpSpPr/>
          <p:nvPr/>
        </p:nvGrpSpPr>
        <p:grpSpPr>
          <a:xfrm>
            <a:off x="899695" y="4444629"/>
            <a:ext cx="2037824" cy="1777202"/>
            <a:chOff x="909220" y="4263653"/>
            <a:chExt cx="2037824" cy="1777201"/>
          </a:xfrm>
        </p:grpSpPr>
        <p:sp>
          <p:nvSpPr>
            <p:cNvPr id="41" name="Rounded Rectangle 14">
              <a:extLst>
                <a:ext uri="{FF2B5EF4-FFF2-40B4-BE49-F238E27FC236}">
                  <a16:creationId xmlns:a16="http://schemas.microsoft.com/office/drawing/2014/main" id="{8F2EDF12-1C3B-41B3-B7D1-A7FEC1FCB6AA}"/>
                </a:ext>
              </a:extLst>
            </p:cNvPr>
            <p:cNvSpPr/>
            <p:nvPr/>
          </p:nvSpPr>
          <p:spPr>
            <a:xfrm>
              <a:off x="909220" y="5324322"/>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42" name="자유형: 도형 102">
              <a:extLst>
                <a:ext uri="{FF2B5EF4-FFF2-40B4-BE49-F238E27FC236}">
                  <a16:creationId xmlns:a16="http://schemas.microsoft.com/office/drawing/2014/main" id="{06A78B16-405F-46E0-9CEC-D4664D37C890}"/>
                </a:ext>
              </a:extLst>
            </p:cNvPr>
            <p:cNvSpPr/>
            <p:nvPr/>
          </p:nvSpPr>
          <p:spPr>
            <a:xfrm rot="13500000">
              <a:off x="1062473" y="4156284"/>
              <a:ext cx="1777201" cy="1991940"/>
            </a:xfrm>
            <a:custGeom>
              <a:avLst/>
              <a:gdLst>
                <a:gd name="connsiteX0" fmla="*/ 1081376 w 1777201"/>
                <a:gd name="connsiteY0" fmla="*/ 1259309 h 1991940"/>
                <a:gd name="connsiteX1" fmla="*/ 348745 w 1777201"/>
                <a:gd name="connsiteY1" fmla="*/ 1991940 h 1991940"/>
                <a:gd name="connsiteX2" fmla="*/ 0 w 1777201"/>
                <a:gd name="connsiteY2" fmla="*/ 1643195 h 1991940"/>
                <a:gd name="connsiteX3" fmla="*/ 606897 w 1777201"/>
                <a:gd name="connsiteY3" fmla="*/ 1036298 h 1991940"/>
                <a:gd name="connsiteX4" fmla="*/ 604516 w 1777201"/>
                <a:gd name="connsiteY4" fmla="*/ 1033916 h 1991940"/>
                <a:gd name="connsiteX5" fmla="*/ 1371509 w 1777201"/>
                <a:gd name="connsiteY5" fmla="*/ 266923 h 1991940"/>
                <a:gd name="connsiteX6" fmla="*/ 1371509 w 1777201"/>
                <a:gd name="connsiteY6" fmla="*/ 0 h 1991940"/>
                <a:gd name="connsiteX7" fmla="*/ 1721920 w 1777201"/>
                <a:gd name="connsiteY7" fmla="*/ 350412 h 1991940"/>
                <a:gd name="connsiteX8" fmla="*/ 1721920 w 1777201"/>
                <a:gd name="connsiteY8" fmla="*/ 617335 h 1991940"/>
                <a:gd name="connsiteX9" fmla="*/ 1080662 w 1777201"/>
                <a:gd name="connsiteY9" fmla="*/ 1258594 h 1991940"/>
                <a:gd name="connsiteX0" fmla="*/ 1081376 w 1777201"/>
                <a:gd name="connsiteY0" fmla="*/ 1259309 h 1991940"/>
                <a:gd name="connsiteX1" fmla="*/ 348745 w 1777201"/>
                <a:gd name="connsiteY1" fmla="*/ 1991940 h 1991940"/>
                <a:gd name="connsiteX2" fmla="*/ 0 w 1777201"/>
                <a:gd name="connsiteY2" fmla="*/ 1643195 h 1991940"/>
                <a:gd name="connsiteX3" fmla="*/ 606897 w 1777201"/>
                <a:gd name="connsiteY3" fmla="*/ 1036298 h 1991940"/>
                <a:gd name="connsiteX4" fmla="*/ 1371509 w 1777201"/>
                <a:gd name="connsiteY4" fmla="*/ 266923 h 1991940"/>
                <a:gd name="connsiteX5" fmla="*/ 1371509 w 1777201"/>
                <a:gd name="connsiteY5" fmla="*/ 0 h 1991940"/>
                <a:gd name="connsiteX6" fmla="*/ 1721920 w 1777201"/>
                <a:gd name="connsiteY6" fmla="*/ 350412 h 1991940"/>
                <a:gd name="connsiteX7" fmla="*/ 1721920 w 1777201"/>
                <a:gd name="connsiteY7" fmla="*/ 617335 h 1991940"/>
                <a:gd name="connsiteX8" fmla="*/ 1080662 w 1777201"/>
                <a:gd name="connsiteY8" fmla="*/ 1258594 h 1991940"/>
                <a:gd name="connsiteX9" fmla="*/ 1081376 w 1777201"/>
                <a:gd name="connsiteY9" fmla="*/ 1259309 h 1991940"/>
                <a:gd name="connsiteX0" fmla="*/ 1081376 w 1777201"/>
                <a:gd name="connsiteY0" fmla="*/ 1259309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 name="connsiteX7" fmla="*/ 1080662 w 1777201"/>
                <a:gd name="connsiteY7" fmla="*/ 1258594 h 1991940"/>
                <a:gd name="connsiteX8" fmla="*/ 1081376 w 1777201"/>
                <a:gd name="connsiteY8" fmla="*/ 1259309 h 1991940"/>
                <a:gd name="connsiteX0" fmla="*/ 1080662 w 1777201"/>
                <a:gd name="connsiteY0" fmla="*/ 1258594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 name="connsiteX7" fmla="*/ 1080662 w 1777201"/>
                <a:gd name="connsiteY7" fmla="*/ 1258594 h 1991940"/>
                <a:gd name="connsiteX0" fmla="*/ 1721920 w 1777201"/>
                <a:gd name="connsiteY0" fmla="*/ 617335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7201" h="1991940">
                  <a:moveTo>
                    <a:pt x="1721920" y="617335"/>
                  </a:moveTo>
                  <a:lnTo>
                    <a:pt x="348745" y="1991940"/>
                  </a:lnTo>
                  <a:lnTo>
                    <a:pt x="0" y="1643195"/>
                  </a:lnTo>
                  <a:lnTo>
                    <a:pt x="1371509" y="266923"/>
                  </a:lnTo>
                  <a:cubicBezTo>
                    <a:pt x="1445218" y="193214"/>
                    <a:pt x="1445217" y="73709"/>
                    <a:pt x="1371509" y="0"/>
                  </a:cubicBezTo>
                  <a:lnTo>
                    <a:pt x="1721920" y="350412"/>
                  </a:lnTo>
                  <a:cubicBezTo>
                    <a:pt x="1795629" y="424121"/>
                    <a:pt x="1795628" y="543626"/>
                    <a:pt x="1721920" y="617335"/>
                  </a:cubicBezTo>
                  <a:close/>
                </a:path>
              </a:pathLst>
            </a:custGeom>
            <a:solidFill>
              <a:schemeClr val="accent1"/>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sp>
        <p:nvSpPr>
          <p:cNvPr id="43" name="TextBox 42">
            <a:extLst>
              <a:ext uri="{FF2B5EF4-FFF2-40B4-BE49-F238E27FC236}">
                <a16:creationId xmlns:a16="http://schemas.microsoft.com/office/drawing/2014/main" id="{DDEADED0-CC99-4609-914B-7A3E07E87E35}"/>
              </a:ext>
            </a:extLst>
          </p:cNvPr>
          <p:cNvSpPr txBox="1"/>
          <p:nvPr/>
        </p:nvSpPr>
        <p:spPr>
          <a:xfrm>
            <a:off x="1556124" y="5101700"/>
            <a:ext cx="1282328" cy="215444"/>
          </a:xfrm>
          <a:prstGeom prst="rect">
            <a:avLst/>
          </a:prstGeom>
          <a:noFill/>
        </p:spPr>
        <p:txBody>
          <a:bodyPr wrap="square" rtlCol="0">
            <a:spAutoFit/>
          </a:bodyPr>
          <a:lstStyle/>
          <a:p>
            <a:r>
              <a:rPr lang="en-US" altLang="ko-KR" sz="800" b="1" dirty="0">
                <a:solidFill>
                  <a:schemeClr val="bg1"/>
                </a:solidFill>
                <a:cs typeface="Arial" pitchFamily="34" charset="0"/>
              </a:rPr>
              <a:t>Add Title Here</a:t>
            </a:r>
            <a:endParaRPr lang="ko-KR" altLang="en-US" sz="800" b="1" dirty="0">
              <a:solidFill>
                <a:schemeClr val="bg1"/>
              </a:solidFill>
              <a:cs typeface="Arial" pitchFamily="34" charset="0"/>
            </a:endParaRPr>
          </a:p>
        </p:txBody>
      </p:sp>
      <p:sp>
        <p:nvSpPr>
          <p:cNvPr id="44" name="Trapezoid 10">
            <a:extLst>
              <a:ext uri="{FF2B5EF4-FFF2-40B4-BE49-F238E27FC236}">
                <a16:creationId xmlns:a16="http://schemas.microsoft.com/office/drawing/2014/main" id="{FBC5966D-0EA0-4236-9B91-E3BE4D9F4A17}"/>
              </a:ext>
            </a:extLst>
          </p:cNvPr>
          <p:cNvSpPr/>
          <p:nvPr/>
        </p:nvSpPr>
        <p:spPr>
          <a:xfrm>
            <a:off x="3352367" y="5075761"/>
            <a:ext cx="385231" cy="384781"/>
          </a:xfrm>
          <a:custGeom>
            <a:avLst/>
            <a:gdLst/>
            <a:ahLst/>
            <a:cxnLst/>
            <a:rect l="l" t="t" r="r" b="b"/>
            <a:pathLst>
              <a:path w="3910377" h="3905794">
                <a:moveTo>
                  <a:pt x="1" y="3797782"/>
                </a:moveTo>
                <a:lnTo>
                  <a:pt x="3910377" y="3797782"/>
                </a:lnTo>
                <a:lnTo>
                  <a:pt x="3910377" y="3905794"/>
                </a:lnTo>
                <a:lnTo>
                  <a:pt x="1" y="3905794"/>
                </a:lnTo>
                <a:close/>
                <a:moveTo>
                  <a:pt x="1757257" y="3353296"/>
                </a:moveTo>
                <a:cubicBezTo>
                  <a:pt x="1690135" y="3353296"/>
                  <a:pt x="1635721" y="3407710"/>
                  <a:pt x="1635721" y="3474832"/>
                </a:cubicBezTo>
                <a:cubicBezTo>
                  <a:pt x="1635721" y="3541954"/>
                  <a:pt x="1690135" y="3596368"/>
                  <a:pt x="1757257" y="3596368"/>
                </a:cubicBezTo>
                <a:lnTo>
                  <a:pt x="2187409" y="3596368"/>
                </a:lnTo>
                <a:cubicBezTo>
                  <a:pt x="2254531" y="3596368"/>
                  <a:pt x="2308945" y="3541954"/>
                  <a:pt x="2308945" y="3474832"/>
                </a:cubicBezTo>
                <a:cubicBezTo>
                  <a:pt x="2308945" y="3407710"/>
                  <a:pt x="2254531" y="3353296"/>
                  <a:pt x="2187409" y="3353296"/>
                </a:cubicBezTo>
                <a:close/>
                <a:moveTo>
                  <a:pt x="492288" y="2449553"/>
                </a:moveTo>
                <a:lnTo>
                  <a:pt x="472244" y="2517369"/>
                </a:lnTo>
                <a:lnTo>
                  <a:pt x="3438134" y="2517369"/>
                </a:lnTo>
                <a:lnTo>
                  <a:pt x="3418090" y="2449553"/>
                </a:lnTo>
                <a:close/>
                <a:moveTo>
                  <a:pt x="432162" y="2249610"/>
                </a:moveTo>
                <a:lnTo>
                  <a:pt x="3478215" y="2249610"/>
                </a:lnTo>
                <a:lnTo>
                  <a:pt x="3910377" y="3711740"/>
                </a:lnTo>
                <a:lnTo>
                  <a:pt x="0" y="3711740"/>
                </a:lnTo>
                <a:close/>
                <a:moveTo>
                  <a:pt x="1637280" y="544956"/>
                </a:moveTo>
                <a:cubicBezTo>
                  <a:pt x="1626413" y="544956"/>
                  <a:pt x="1615547" y="549102"/>
                  <a:pt x="1607256" y="557393"/>
                </a:cubicBezTo>
                <a:lnTo>
                  <a:pt x="796281" y="1368368"/>
                </a:lnTo>
                <a:cubicBezTo>
                  <a:pt x="779699" y="1384950"/>
                  <a:pt x="779699" y="1411834"/>
                  <a:pt x="796281" y="1428415"/>
                </a:cubicBezTo>
                <a:lnTo>
                  <a:pt x="825565" y="1457699"/>
                </a:lnTo>
                <a:cubicBezTo>
                  <a:pt x="842147" y="1474281"/>
                  <a:pt x="869031" y="1474281"/>
                  <a:pt x="885612" y="1457699"/>
                </a:cubicBezTo>
                <a:lnTo>
                  <a:pt x="1696588" y="646724"/>
                </a:lnTo>
                <a:cubicBezTo>
                  <a:pt x="1713169" y="630143"/>
                  <a:pt x="1713169" y="603258"/>
                  <a:pt x="1696588" y="586677"/>
                </a:cubicBezTo>
                <a:lnTo>
                  <a:pt x="1667304" y="557393"/>
                </a:lnTo>
                <a:cubicBezTo>
                  <a:pt x="1659013" y="549102"/>
                  <a:pt x="1648146" y="544956"/>
                  <a:pt x="1637280" y="544956"/>
                </a:cubicBezTo>
                <a:close/>
                <a:moveTo>
                  <a:pt x="1372791" y="439020"/>
                </a:moveTo>
                <a:cubicBezTo>
                  <a:pt x="1361925" y="439020"/>
                  <a:pt x="1351058" y="443165"/>
                  <a:pt x="1342767" y="451456"/>
                </a:cubicBezTo>
                <a:lnTo>
                  <a:pt x="851745" y="942478"/>
                </a:lnTo>
                <a:cubicBezTo>
                  <a:pt x="835164" y="959060"/>
                  <a:pt x="835164" y="985944"/>
                  <a:pt x="851745" y="1002526"/>
                </a:cubicBezTo>
                <a:lnTo>
                  <a:pt x="881029" y="1031810"/>
                </a:lnTo>
                <a:cubicBezTo>
                  <a:pt x="897611" y="1048392"/>
                  <a:pt x="924495" y="1048392"/>
                  <a:pt x="941077" y="1031810"/>
                </a:cubicBezTo>
                <a:lnTo>
                  <a:pt x="1432099" y="540788"/>
                </a:lnTo>
                <a:cubicBezTo>
                  <a:pt x="1448681" y="524206"/>
                  <a:pt x="1448681" y="497322"/>
                  <a:pt x="1432099" y="480740"/>
                </a:cubicBezTo>
                <a:lnTo>
                  <a:pt x="1402815" y="451456"/>
                </a:lnTo>
                <a:cubicBezTo>
                  <a:pt x="1394524" y="443165"/>
                  <a:pt x="1383658" y="439020"/>
                  <a:pt x="1372791" y="439020"/>
                </a:cubicBezTo>
                <a:close/>
                <a:moveTo>
                  <a:pt x="864042" y="270000"/>
                </a:moveTo>
                <a:lnTo>
                  <a:pt x="2945402" y="270000"/>
                </a:lnTo>
                <a:cubicBezTo>
                  <a:pt x="3094522" y="270000"/>
                  <a:pt x="3215407" y="390885"/>
                  <a:pt x="3215407" y="540005"/>
                </a:cubicBezTo>
                <a:lnTo>
                  <a:pt x="3215407" y="1619995"/>
                </a:lnTo>
                <a:cubicBezTo>
                  <a:pt x="3215407" y="1769115"/>
                  <a:pt x="3094522" y="1890000"/>
                  <a:pt x="2945402" y="1890000"/>
                </a:cubicBezTo>
                <a:lnTo>
                  <a:pt x="864042" y="1890000"/>
                </a:lnTo>
                <a:cubicBezTo>
                  <a:pt x="714922" y="1890000"/>
                  <a:pt x="594037" y="1769115"/>
                  <a:pt x="594037" y="1619995"/>
                </a:cubicBezTo>
                <a:lnTo>
                  <a:pt x="594037" y="540005"/>
                </a:lnTo>
                <a:cubicBezTo>
                  <a:pt x="594037" y="390885"/>
                  <a:pt x="714922" y="270000"/>
                  <a:pt x="864042" y="270000"/>
                </a:cubicBezTo>
                <a:close/>
                <a:moveTo>
                  <a:pt x="804042" y="180000"/>
                </a:moveTo>
                <a:cubicBezTo>
                  <a:pt x="638353" y="180000"/>
                  <a:pt x="504036" y="314317"/>
                  <a:pt x="504036" y="480006"/>
                </a:cubicBezTo>
                <a:lnTo>
                  <a:pt x="504036" y="1679994"/>
                </a:lnTo>
                <a:cubicBezTo>
                  <a:pt x="504036" y="1845683"/>
                  <a:pt x="638353" y="1980000"/>
                  <a:pt x="804042" y="1980000"/>
                </a:cubicBezTo>
                <a:lnTo>
                  <a:pt x="3027043" y="1980000"/>
                </a:lnTo>
                <a:cubicBezTo>
                  <a:pt x="3192732" y="1980000"/>
                  <a:pt x="3327049" y="1845683"/>
                  <a:pt x="3327049" y="1679994"/>
                </a:cubicBezTo>
                <a:lnTo>
                  <a:pt x="3327049" y="480006"/>
                </a:lnTo>
                <a:cubicBezTo>
                  <a:pt x="3327049" y="314317"/>
                  <a:pt x="3192732" y="180000"/>
                  <a:pt x="3027043" y="180000"/>
                </a:cubicBezTo>
                <a:close/>
                <a:moveTo>
                  <a:pt x="684043" y="0"/>
                </a:moveTo>
                <a:lnTo>
                  <a:pt x="3190330" y="0"/>
                </a:lnTo>
                <a:cubicBezTo>
                  <a:pt x="3389156" y="0"/>
                  <a:pt x="3550337" y="161181"/>
                  <a:pt x="3550337" y="360007"/>
                </a:cubicBezTo>
                <a:lnTo>
                  <a:pt x="3550337" y="1799993"/>
                </a:lnTo>
                <a:cubicBezTo>
                  <a:pt x="3550337" y="1998819"/>
                  <a:pt x="3389156" y="2160000"/>
                  <a:pt x="3190330" y="2160000"/>
                </a:cubicBezTo>
                <a:lnTo>
                  <a:pt x="684043" y="2160000"/>
                </a:lnTo>
                <a:cubicBezTo>
                  <a:pt x="485217" y="2160000"/>
                  <a:pt x="324036" y="1998819"/>
                  <a:pt x="324036" y="1799993"/>
                </a:cubicBezTo>
                <a:lnTo>
                  <a:pt x="324036" y="360007"/>
                </a:lnTo>
                <a:cubicBezTo>
                  <a:pt x="324036" y="161181"/>
                  <a:pt x="485217" y="0"/>
                  <a:pt x="684043"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67" name="Прямоугольник 66"/>
          <p:cNvSpPr/>
          <p:nvPr/>
        </p:nvSpPr>
        <p:spPr>
          <a:xfrm>
            <a:off x="3882397" y="302359"/>
            <a:ext cx="7816544" cy="5801588"/>
          </a:xfrm>
          <a:prstGeom prst="rect">
            <a:avLst/>
          </a:prstGeom>
        </p:spPr>
        <p:txBody>
          <a:bodyPr wrap="square">
            <a:spAutoFit/>
          </a:bodyPr>
          <a:lstStyle/>
          <a:p>
            <a:pPr algn="just">
              <a:lnSpc>
                <a:spcPct val="150000"/>
              </a:lnSpc>
            </a:pPr>
            <a:r>
              <a:rPr lang="en-US" b="1" dirty="0" err="1">
                <a:latin typeface="Times New Roman" panose="02020603050405020304" pitchFamily="18" charset="0"/>
                <a:cs typeface="Times New Roman" panose="02020603050405020304" pitchFamily="18" charset="0"/>
              </a:rPr>
              <a:t>Malumki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nutq</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tovushlari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ikki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katta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guruhga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bo’linadi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unli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tovushlar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undosh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tovushlar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o’quvchilarga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tushuntirishda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ularning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quyidagi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belgilari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hisobga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olinadi</a:t>
            </a:r>
            <a:r>
              <a:rPr lang="en-US" b="1" dirty="0">
                <a:latin typeface="Times New Roman" panose="02020603050405020304" pitchFamily="18" charset="0"/>
                <a:cs typeface="Times New Roman" panose="02020603050405020304" pitchFamily="18" charset="0"/>
              </a:rPr>
              <a:t>:</a:t>
            </a:r>
          </a:p>
          <a:p>
            <a:pPr algn="just">
              <a:lnSpc>
                <a:spcPct val="150000"/>
              </a:lnSpc>
            </a:pPr>
            <a:endParaRPr lang="ru-RU"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1) </a:t>
            </a:r>
            <a:r>
              <a:rPr lang="en-US" dirty="0" err="1">
                <a:latin typeface="Times New Roman" panose="02020603050405020304" pitchFamily="18" charset="0"/>
                <a:cs typeface="Times New Roman" panose="02020603050405020304" pitchFamily="18" charset="0"/>
              </a:rPr>
              <a:t>talaffuz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qilinish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talaffuz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qilinganda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havo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oqimi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og’iz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bo’shlig’idan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ravishda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undosh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talaffuz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qilinganda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havo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og’iz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bo’shlig’ida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to’siqqa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uchraydi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2) </a:t>
            </a:r>
            <a:r>
              <a:rPr lang="en-US" dirty="0" err="1">
                <a:latin typeface="Times New Roman" panose="02020603050405020304" pitchFamily="18" charset="0"/>
                <a:cs typeface="Times New Roman" panose="02020603050405020304" pitchFamily="18" charset="0"/>
              </a:rPr>
              <a:t>ovoz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shovqinning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ishtiroki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faqat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ovozdan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iborat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undosh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talaffuz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qilinganda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shovqin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eshitiladi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shovqin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qisman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ovoz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eshitiladi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3) </a:t>
            </a:r>
            <a:r>
              <a:rPr lang="en-US" dirty="0" err="1">
                <a:latin typeface="Times New Roman" panose="02020603050405020304" pitchFamily="18" charset="0"/>
                <a:cs typeface="Times New Roman" panose="02020603050405020304" pitchFamily="18" charset="0"/>
              </a:rPr>
              <a:t>bo’g’in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xususiyati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undosh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qilmaydi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nSpc>
                <a:spcPct val="150000"/>
              </a:lnSpc>
            </a:pPr>
            <a:r>
              <a:rPr lang="uz-Cyrl-UZ" dirty="0"/>
              <a:t> </a:t>
            </a:r>
            <a:endParaRPr lang="ru-RU" dirty="0"/>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7309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4">
            <a:extLst>
              <a:ext uri="{FF2B5EF4-FFF2-40B4-BE49-F238E27FC236}">
                <a16:creationId xmlns:a16="http://schemas.microsoft.com/office/drawing/2014/main" id="{51F0D143-617C-414D-A9F0-46B4302CDA66}"/>
              </a:ext>
            </a:extLst>
          </p:cNvPr>
          <p:cNvGrpSpPr/>
          <p:nvPr/>
        </p:nvGrpSpPr>
        <p:grpSpPr>
          <a:xfrm>
            <a:off x="191576" y="797485"/>
            <a:ext cx="1899983" cy="5634846"/>
            <a:chOff x="702297" y="1425853"/>
            <a:chExt cx="2244980" cy="5324381"/>
          </a:xfrm>
        </p:grpSpPr>
        <p:grpSp>
          <p:nvGrpSpPr>
            <p:cNvPr id="3" name="그룹 11">
              <a:extLst>
                <a:ext uri="{FF2B5EF4-FFF2-40B4-BE49-F238E27FC236}">
                  <a16:creationId xmlns:a16="http://schemas.microsoft.com/office/drawing/2014/main" id="{69BE37B1-2DDB-4589-9FE5-AB29E0A5C46B}"/>
                </a:ext>
              </a:extLst>
            </p:cNvPr>
            <p:cNvGrpSpPr/>
            <p:nvPr/>
          </p:nvGrpSpPr>
          <p:grpSpPr>
            <a:xfrm>
              <a:off x="702297" y="1425853"/>
              <a:ext cx="1424871" cy="5324381"/>
              <a:chOff x="709746" y="1060031"/>
              <a:chExt cx="1376823" cy="5144834"/>
            </a:xfrm>
          </p:grpSpPr>
          <p:grpSp>
            <p:nvGrpSpPr>
              <p:cNvPr id="16" name="Group 50">
                <a:extLst>
                  <a:ext uri="{FF2B5EF4-FFF2-40B4-BE49-F238E27FC236}">
                    <a16:creationId xmlns:a16="http://schemas.microsoft.com/office/drawing/2014/main" id="{C8771A27-7443-4E77-9158-F001AD3DB2BA}"/>
                  </a:ext>
                </a:extLst>
              </p:cNvPr>
              <p:cNvGrpSpPr/>
              <p:nvPr/>
            </p:nvGrpSpPr>
            <p:grpSpPr>
              <a:xfrm>
                <a:off x="1052943" y="5197305"/>
                <a:ext cx="698127" cy="762861"/>
                <a:chOff x="2195736" y="5121188"/>
                <a:chExt cx="901189" cy="900100"/>
              </a:xfrm>
            </p:grpSpPr>
            <p:sp>
              <p:nvSpPr>
                <p:cNvPr id="32" name="Rectangle 8">
                  <a:extLst>
                    <a:ext uri="{FF2B5EF4-FFF2-40B4-BE49-F238E27FC236}">
                      <a16:creationId xmlns:a16="http://schemas.microsoft.com/office/drawing/2014/main" id="{348311F4-D0EB-438D-8921-86EBA6F074D5}"/>
                    </a:ext>
                  </a:extLst>
                </p:cNvPr>
                <p:cNvSpPr/>
                <p:nvPr/>
              </p:nvSpPr>
              <p:spPr>
                <a:xfrm>
                  <a:off x="2195736" y="5121188"/>
                  <a:ext cx="901189" cy="900100"/>
                </a:xfrm>
                <a:custGeom>
                  <a:avLst/>
                  <a:gdLst/>
                  <a:ahLst/>
                  <a:cxnLst/>
                  <a:rect l="l" t="t" r="r" b="b"/>
                  <a:pathLst>
                    <a:path w="1802378" h="1800199">
                      <a:moveTo>
                        <a:pt x="0" y="0"/>
                      </a:moveTo>
                      <a:lnTo>
                        <a:pt x="1802378" y="0"/>
                      </a:lnTo>
                      <a:lnTo>
                        <a:pt x="1802378" y="289727"/>
                      </a:lnTo>
                      <a:lnTo>
                        <a:pt x="1801366" y="289727"/>
                      </a:lnTo>
                      <a:lnTo>
                        <a:pt x="901188" y="1800199"/>
                      </a:lnTo>
                      <a:lnTo>
                        <a:pt x="1012" y="289727"/>
                      </a:lnTo>
                      <a:lnTo>
                        <a:pt x="0" y="289727"/>
                      </a:lnTo>
                      <a:lnTo>
                        <a:pt x="0" y="288030"/>
                      </a:lnTo>
                      <a:close/>
                    </a:path>
                  </a:pathLst>
                </a:custGeom>
                <a:gradFill>
                  <a:gsLst>
                    <a:gs pos="0">
                      <a:schemeClr val="accent6">
                        <a:lumMod val="55000"/>
                        <a:lumOff val="45000"/>
                      </a:schemeClr>
                    </a:gs>
                    <a:gs pos="100000">
                      <a:schemeClr val="accent6">
                        <a:lumMod val="55000"/>
                        <a:lumOff val="4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3" name="Rectangle 8">
                  <a:extLst>
                    <a:ext uri="{FF2B5EF4-FFF2-40B4-BE49-F238E27FC236}">
                      <a16:creationId xmlns:a16="http://schemas.microsoft.com/office/drawing/2014/main" id="{75788148-A3F7-419F-AF52-FE1F473FBAF9}"/>
                    </a:ext>
                  </a:extLst>
                </p:cNvPr>
                <p:cNvSpPr/>
                <p:nvPr/>
              </p:nvSpPr>
              <p:spPr>
                <a:xfrm>
                  <a:off x="2195737" y="5121188"/>
                  <a:ext cx="679522" cy="893666"/>
                </a:xfrm>
                <a:custGeom>
                  <a:avLst/>
                  <a:gdLst/>
                  <a:ahLst/>
                  <a:cxnLst/>
                  <a:rect l="l" t="t" r="r" b="b"/>
                  <a:pathLst>
                    <a:path w="1359043" h="1787331">
                      <a:moveTo>
                        <a:pt x="0" y="0"/>
                      </a:moveTo>
                      <a:lnTo>
                        <a:pt x="1359043" y="0"/>
                      </a:lnTo>
                      <a:lnTo>
                        <a:pt x="1359043" y="212596"/>
                      </a:lnTo>
                      <a:lnTo>
                        <a:pt x="893519" y="1787331"/>
                      </a:lnTo>
                      <a:lnTo>
                        <a:pt x="1012" y="289727"/>
                      </a:lnTo>
                      <a:lnTo>
                        <a:pt x="0" y="289727"/>
                      </a:lnTo>
                      <a:lnTo>
                        <a:pt x="0" y="288030"/>
                      </a:lnTo>
                      <a:close/>
                    </a:path>
                  </a:pathLst>
                </a:custGeom>
                <a:gradFill>
                  <a:gsLst>
                    <a:gs pos="0">
                      <a:schemeClr val="accent6">
                        <a:lumMod val="45000"/>
                        <a:lumOff val="55000"/>
                      </a:schemeClr>
                    </a:gs>
                    <a:gs pos="100000">
                      <a:schemeClr val="accent6">
                        <a:lumMod val="45000"/>
                        <a:lumOff val="5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4" name="Rectangle 8">
                  <a:extLst>
                    <a:ext uri="{FF2B5EF4-FFF2-40B4-BE49-F238E27FC236}">
                      <a16:creationId xmlns:a16="http://schemas.microsoft.com/office/drawing/2014/main" id="{DAB1BF8E-D484-4B98-A79E-790F2556CB46}"/>
                    </a:ext>
                  </a:extLst>
                </p:cNvPr>
                <p:cNvSpPr/>
                <p:nvPr/>
              </p:nvSpPr>
              <p:spPr>
                <a:xfrm>
                  <a:off x="2195737" y="5121188"/>
                  <a:ext cx="450922" cy="894945"/>
                </a:xfrm>
                <a:custGeom>
                  <a:avLst/>
                  <a:gdLst/>
                  <a:ahLst/>
                  <a:cxnLst/>
                  <a:rect l="l" t="t" r="r" b="b"/>
                  <a:pathLst>
                    <a:path w="901843" h="1789890">
                      <a:moveTo>
                        <a:pt x="0" y="0"/>
                      </a:moveTo>
                      <a:lnTo>
                        <a:pt x="897414" y="0"/>
                      </a:lnTo>
                      <a:lnTo>
                        <a:pt x="901843" y="212596"/>
                      </a:lnTo>
                      <a:lnTo>
                        <a:pt x="895045" y="1789890"/>
                      </a:lnTo>
                      <a:lnTo>
                        <a:pt x="1012" y="289727"/>
                      </a:lnTo>
                      <a:lnTo>
                        <a:pt x="0" y="289727"/>
                      </a:lnTo>
                      <a:lnTo>
                        <a:pt x="0" y="288030"/>
                      </a:lnTo>
                      <a:close/>
                    </a:path>
                  </a:pathLst>
                </a:custGeom>
                <a:gradFill>
                  <a:gsLst>
                    <a:gs pos="0">
                      <a:schemeClr val="accent6">
                        <a:lumMod val="30000"/>
                        <a:lumOff val="70000"/>
                      </a:schemeClr>
                    </a:gs>
                    <a:gs pos="100000">
                      <a:schemeClr val="accent6">
                        <a:lumMod val="30000"/>
                        <a:lumOff val="70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5" name="Rectangle 8">
                  <a:extLst>
                    <a:ext uri="{FF2B5EF4-FFF2-40B4-BE49-F238E27FC236}">
                      <a16:creationId xmlns:a16="http://schemas.microsoft.com/office/drawing/2014/main" id="{0E232D60-4440-4EDE-A9CF-7ECD4DA50E86}"/>
                    </a:ext>
                  </a:extLst>
                </p:cNvPr>
                <p:cNvSpPr/>
                <p:nvPr/>
              </p:nvSpPr>
              <p:spPr>
                <a:xfrm>
                  <a:off x="2195736" y="5121188"/>
                  <a:ext cx="448123" cy="895953"/>
                </a:xfrm>
                <a:custGeom>
                  <a:avLst/>
                  <a:gdLst/>
                  <a:ahLst/>
                  <a:cxnLst/>
                  <a:rect l="l" t="t" r="r" b="b"/>
                  <a:pathLst>
                    <a:path w="896246" h="1791906">
                      <a:moveTo>
                        <a:pt x="0" y="0"/>
                      </a:moveTo>
                      <a:lnTo>
                        <a:pt x="440115" y="0"/>
                      </a:lnTo>
                      <a:lnTo>
                        <a:pt x="452263" y="212596"/>
                      </a:lnTo>
                      <a:lnTo>
                        <a:pt x="896246" y="1791906"/>
                      </a:lnTo>
                      <a:lnTo>
                        <a:pt x="1012" y="289727"/>
                      </a:lnTo>
                      <a:lnTo>
                        <a:pt x="0" y="289727"/>
                      </a:lnTo>
                      <a:lnTo>
                        <a:pt x="0" y="288030"/>
                      </a:lnTo>
                      <a:close/>
                    </a:path>
                  </a:pathLst>
                </a:custGeom>
                <a:gradFill>
                  <a:gsLst>
                    <a:gs pos="0">
                      <a:schemeClr val="accent6">
                        <a:lumMod val="20000"/>
                        <a:lumOff val="80000"/>
                      </a:schemeClr>
                    </a:gs>
                    <a:gs pos="100000">
                      <a:schemeClr val="accent6">
                        <a:lumMod val="20000"/>
                        <a:lumOff val="80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6" name="Rectangle 8">
                  <a:extLst>
                    <a:ext uri="{FF2B5EF4-FFF2-40B4-BE49-F238E27FC236}">
                      <a16:creationId xmlns:a16="http://schemas.microsoft.com/office/drawing/2014/main" id="{D4538762-FE12-4754-BEBE-73D9AE7AEF3E}"/>
                    </a:ext>
                  </a:extLst>
                </p:cNvPr>
                <p:cNvSpPr/>
                <p:nvPr/>
              </p:nvSpPr>
              <p:spPr>
                <a:xfrm>
                  <a:off x="2542419" y="5815404"/>
                  <a:ext cx="203587" cy="204540"/>
                </a:xfrm>
                <a:custGeom>
                  <a:avLst/>
                  <a:gdLst/>
                  <a:ahLst/>
                  <a:cxnLst/>
                  <a:rect l="l" t="t" r="r" b="b"/>
                  <a:pathLst>
                    <a:path w="1791810" h="1800199">
                      <a:moveTo>
                        <a:pt x="229620" y="140779"/>
                      </a:moveTo>
                      <a:cubicBezTo>
                        <a:pt x="334730" y="140779"/>
                        <a:pt x="422984" y="212958"/>
                        <a:pt x="445844" y="310765"/>
                      </a:cubicBezTo>
                      <a:lnTo>
                        <a:pt x="454300" y="310765"/>
                      </a:lnTo>
                      <a:lnTo>
                        <a:pt x="462757" y="310765"/>
                      </a:lnTo>
                      <a:cubicBezTo>
                        <a:pt x="485617" y="212958"/>
                        <a:pt x="573869" y="140779"/>
                        <a:pt x="678980" y="140779"/>
                      </a:cubicBezTo>
                      <a:cubicBezTo>
                        <a:pt x="784090" y="140779"/>
                        <a:pt x="872344" y="212958"/>
                        <a:pt x="895204" y="310765"/>
                      </a:cubicBezTo>
                      <a:lnTo>
                        <a:pt x="903659" y="310765"/>
                      </a:lnTo>
                      <a:lnTo>
                        <a:pt x="903660" y="310765"/>
                      </a:lnTo>
                      <a:lnTo>
                        <a:pt x="912116" y="310765"/>
                      </a:lnTo>
                      <a:cubicBezTo>
                        <a:pt x="934976" y="212958"/>
                        <a:pt x="1023228" y="140779"/>
                        <a:pt x="1128339" y="140779"/>
                      </a:cubicBezTo>
                      <a:cubicBezTo>
                        <a:pt x="1233450" y="140779"/>
                        <a:pt x="1321703" y="212958"/>
                        <a:pt x="1344563" y="310765"/>
                      </a:cubicBezTo>
                      <a:lnTo>
                        <a:pt x="1353019" y="310765"/>
                      </a:lnTo>
                      <a:lnTo>
                        <a:pt x="1361476" y="310765"/>
                      </a:lnTo>
                      <a:cubicBezTo>
                        <a:pt x="1384336" y="212958"/>
                        <a:pt x="1472588" y="140779"/>
                        <a:pt x="1577699" y="140779"/>
                      </a:cubicBezTo>
                      <a:cubicBezTo>
                        <a:pt x="1680932" y="140779"/>
                        <a:pt x="1767904" y="210402"/>
                        <a:pt x="1791810" y="305762"/>
                      </a:cubicBezTo>
                      <a:lnTo>
                        <a:pt x="901188" y="1800199"/>
                      </a:lnTo>
                      <a:lnTo>
                        <a:pt x="13460" y="310615"/>
                      </a:lnTo>
                      <a:cubicBezTo>
                        <a:pt x="36351" y="212881"/>
                        <a:pt x="124565" y="140779"/>
                        <a:pt x="229620" y="140779"/>
                      </a:cubicBezTo>
                      <a:close/>
                      <a:moveTo>
                        <a:pt x="0" y="0"/>
                      </a:moveTo>
                      <a:lnTo>
                        <a:pt x="1" y="0"/>
                      </a:lnTo>
                      <a:lnTo>
                        <a:pt x="4940" y="0"/>
                      </a:lnTo>
                      <a:lnTo>
                        <a:pt x="4940" y="296318"/>
                      </a:lnTo>
                      <a:lnTo>
                        <a:pt x="1012" y="289727"/>
                      </a:lnTo>
                      <a:lnTo>
                        <a:pt x="1" y="289727"/>
                      </a:lnTo>
                      <a:lnTo>
                        <a:pt x="0" y="289727"/>
                      </a:lnTo>
                      <a:lnTo>
                        <a:pt x="0" y="288030"/>
                      </a:lnTo>
                      <a:close/>
                    </a:path>
                  </a:pathLst>
                </a:custGeom>
                <a:gradFill>
                  <a:gsLst>
                    <a:gs pos="15000">
                      <a:schemeClr val="tx1">
                        <a:lumMod val="72000"/>
                        <a:lumOff val="28000"/>
                      </a:schemeClr>
                    </a:gs>
                    <a:gs pos="100000">
                      <a:schemeClr val="tx1">
                        <a:lumMod val="31000"/>
                        <a:lumOff val="69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nvGrpSpPr>
              <p:cNvPr id="17" name="Group 51">
                <a:extLst>
                  <a:ext uri="{FF2B5EF4-FFF2-40B4-BE49-F238E27FC236}">
                    <a16:creationId xmlns:a16="http://schemas.microsoft.com/office/drawing/2014/main" id="{D296D9FC-3C5A-4F29-8F74-B9FE2D15CBB3}"/>
                  </a:ext>
                </a:extLst>
              </p:cNvPr>
              <p:cNvGrpSpPr/>
              <p:nvPr/>
            </p:nvGrpSpPr>
            <p:grpSpPr>
              <a:xfrm>
                <a:off x="1052942" y="4190328"/>
                <a:ext cx="696214" cy="1098520"/>
                <a:chOff x="5796136" y="404664"/>
                <a:chExt cx="2284244" cy="4392488"/>
              </a:xfrm>
            </p:grpSpPr>
            <p:sp>
              <p:nvSpPr>
                <p:cNvPr id="28" name="Rectangle 2">
                  <a:extLst>
                    <a:ext uri="{FF2B5EF4-FFF2-40B4-BE49-F238E27FC236}">
                      <a16:creationId xmlns:a16="http://schemas.microsoft.com/office/drawing/2014/main" id="{065F3495-7A2B-4ECF-92A6-A1C72DE2F1D4}"/>
                    </a:ext>
                  </a:extLst>
                </p:cNvPr>
                <p:cNvSpPr/>
                <p:nvPr/>
              </p:nvSpPr>
              <p:spPr>
                <a:xfrm>
                  <a:off x="5796136"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9" name="Rectangle 2">
                  <a:extLst>
                    <a:ext uri="{FF2B5EF4-FFF2-40B4-BE49-F238E27FC236}">
                      <a16:creationId xmlns:a16="http://schemas.microsoft.com/office/drawing/2014/main" id="{CF7120A5-30B6-48FC-AEE6-9C85FF98DC2F}"/>
                    </a:ext>
                  </a:extLst>
                </p:cNvPr>
                <p:cNvSpPr/>
                <p:nvPr/>
              </p:nvSpPr>
              <p:spPr>
                <a:xfrm>
                  <a:off x="6367197"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0" name="Rectangle 2">
                  <a:extLst>
                    <a:ext uri="{FF2B5EF4-FFF2-40B4-BE49-F238E27FC236}">
                      <a16:creationId xmlns:a16="http://schemas.microsoft.com/office/drawing/2014/main" id="{E5DF7DF6-67FF-413A-8572-5FF7FCDE0A46}"/>
                    </a:ext>
                  </a:extLst>
                </p:cNvPr>
                <p:cNvSpPr/>
                <p:nvPr/>
              </p:nvSpPr>
              <p:spPr>
                <a:xfrm>
                  <a:off x="6938258"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31" name="Rectangle 2">
                  <a:extLst>
                    <a:ext uri="{FF2B5EF4-FFF2-40B4-BE49-F238E27FC236}">
                      <a16:creationId xmlns:a16="http://schemas.microsoft.com/office/drawing/2014/main" id="{BC0868F0-D25C-49B1-ADFB-5656335739AA}"/>
                    </a:ext>
                  </a:extLst>
                </p:cNvPr>
                <p:cNvSpPr/>
                <p:nvPr/>
              </p:nvSpPr>
              <p:spPr>
                <a:xfrm>
                  <a:off x="7509319" y="404664"/>
                  <a:ext cx="571061" cy="4392488"/>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grpSp>
          <p:grpSp>
            <p:nvGrpSpPr>
              <p:cNvPr id="18" name="Group 52">
                <a:extLst>
                  <a:ext uri="{FF2B5EF4-FFF2-40B4-BE49-F238E27FC236}">
                    <a16:creationId xmlns:a16="http://schemas.microsoft.com/office/drawing/2014/main" id="{49446CC8-9936-40EB-980A-112DEFE076E7}"/>
                  </a:ext>
                </a:extLst>
              </p:cNvPr>
              <p:cNvGrpSpPr/>
              <p:nvPr/>
            </p:nvGrpSpPr>
            <p:grpSpPr>
              <a:xfrm>
                <a:off x="1052944" y="1207072"/>
                <a:ext cx="696215" cy="3138165"/>
                <a:chOff x="5796136" y="166282"/>
                <a:chExt cx="2284246" cy="4250287"/>
              </a:xfrm>
            </p:grpSpPr>
            <p:sp>
              <p:nvSpPr>
                <p:cNvPr id="24" name="Rectangle 2">
                  <a:extLst>
                    <a:ext uri="{FF2B5EF4-FFF2-40B4-BE49-F238E27FC236}">
                      <a16:creationId xmlns:a16="http://schemas.microsoft.com/office/drawing/2014/main" id="{E8DFE647-2940-4438-A355-DA23F31F6FD7}"/>
                    </a:ext>
                  </a:extLst>
                </p:cNvPr>
                <p:cNvSpPr/>
                <p:nvPr/>
              </p:nvSpPr>
              <p:spPr>
                <a:xfrm>
                  <a:off x="5796136" y="166282"/>
                  <a:ext cx="571059"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5" name="Rectangle 2">
                  <a:extLst>
                    <a:ext uri="{FF2B5EF4-FFF2-40B4-BE49-F238E27FC236}">
                      <a16:creationId xmlns:a16="http://schemas.microsoft.com/office/drawing/2014/main" id="{3F494079-F249-4349-A6E4-7CB7B63E0733}"/>
                    </a:ext>
                  </a:extLst>
                </p:cNvPr>
                <p:cNvSpPr/>
                <p:nvPr/>
              </p:nvSpPr>
              <p:spPr>
                <a:xfrm>
                  <a:off x="6367195" y="166282"/>
                  <a:ext cx="571059"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6" name="Rectangle 2">
                  <a:extLst>
                    <a:ext uri="{FF2B5EF4-FFF2-40B4-BE49-F238E27FC236}">
                      <a16:creationId xmlns:a16="http://schemas.microsoft.com/office/drawing/2014/main" id="{BA622170-A80A-4B48-BF10-D3108049E384}"/>
                    </a:ext>
                  </a:extLst>
                </p:cNvPr>
                <p:cNvSpPr/>
                <p:nvPr/>
              </p:nvSpPr>
              <p:spPr>
                <a:xfrm>
                  <a:off x="6938261" y="166282"/>
                  <a:ext cx="571062"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7" name="Rectangle 2">
                  <a:extLst>
                    <a:ext uri="{FF2B5EF4-FFF2-40B4-BE49-F238E27FC236}">
                      <a16:creationId xmlns:a16="http://schemas.microsoft.com/office/drawing/2014/main" id="{CD61CFBB-2552-48DA-B792-5CA5E541AD25}"/>
                    </a:ext>
                  </a:extLst>
                </p:cNvPr>
                <p:cNvSpPr/>
                <p:nvPr/>
              </p:nvSpPr>
              <p:spPr>
                <a:xfrm>
                  <a:off x="7509320" y="166282"/>
                  <a:ext cx="571062" cy="4250287"/>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sp>
            <p:nvSpPr>
              <p:cNvPr id="19" name="Hexagon 1">
                <a:extLst>
                  <a:ext uri="{FF2B5EF4-FFF2-40B4-BE49-F238E27FC236}">
                    <a16:creationId xmlns:a16="http://schemas.microsoft.com/office/drawing/2014/main" id="{81C9F176-055D-4A2E-9302-3D5D45C5A029}"/>
                  </a:ext>
                </a:extLst>
              </p:cNvPr>
              <p:cNvSpPr/>
              <p:nvPr/>
            </p:nvSpPr>
            <p:spPr>
              <a:xfrm rot="10800000" flipH="1" flipV="1">
                <a:off x="1052945" y="1060031"/>
                <a:ext cx="692941" cy="294990"/>
              </a:xfrm>
              <a:custGeom>
                <a:avLst/>
                <a:gdLst>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574178 w 713024"/>
                  <a:gd name="connsiteY4" fmla="*/ 555383 h 555383"/>
                  <a:gd name="connsiteX5" fmla="*/ 138846 w 713024"/>
                  <a:gd name="connsiteY5" fmla="*/ 555383 h 555383"/>
                  <a:gd name="connsiteX6" fmla="*/ 0 w 713024"/>
                  <a:gd name="connsiteY6" fmla="*/ 277692 h 555383"/>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574178 w 713024"/>
                  <a:gd name="connsiteY4" fmla="*/ 555383 h 555383"/>
                  <a:gd name="connsiteX5" fmla="*/ 231715 w 713024"/>
                  <a:gd name="connsiteY5" fmla="*/ 555383 h 555383"/>
                  <a:gd name="connsiteX6" fmla="*/ 0 w 713024"/>
                  <a:gd name="connsiteY6" fmla="*/ 277692 h 555383"/>
                  <a:gd name="connsiteX0" fmla="*/ 0 w 713024"/>
                  <a:gd name="connsiteY0" fmla="*/ 277692 h 555383"/>
                  <a:gd name="connsiteX1" fmla="*/ 138846 w 713024"/>
                  <a:gd name="connsiteY1" fmla="*/ 0 h 555383"/>
                  <a:gd name="connsiteX2" fmla="*/ 574178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574178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478928 w 713024"/>
                  <a:gd name="connsiteY2" fmla="*/ 7144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5383"/>
                  <a:gd name="connsiteX1" fmla="*/ 217427 w 713024"/>
                  <a:gd name="connsiteY1" fmla="*/ 0 h 555383"/>
                  <a:gd name="connsiteX2" fmla="*/ 486072 w 713024"/>
                  <a:gd name="connsiteY2" fmla="*/ 0 h 555383"/>
                  <a:gd name="connsiteX3" fmla="*/ 713024 w 713024"/>
                  <a:gd name="connsiteY3" fmla="*/ 277692 h 555383"/>
                  <a:gd name="connsiteX4" fmla="*/ 490834 w 713024"/>
                  <a:gd name="connsiteY4" fmla="*/ 553001 h 555383"/>
                  <a:gd name="connsiteX5" fmla="*/ 231715 w 713024"/>
                  <a:gd name="connsiteY5" fmla="*/ 555383 h 555383"/>
                  <a:gd name="connsiteX6" fmla="*/ 0 w 713024"/>
                  <a:gd name="connsiteY6" fmla="*/ 277692 h 555383"/>
                  <a:gd name="connsiteX0" fmla="*/ 0 w 713024"/>
                  <a:gd name="connsiteY0" fmla="*/ 277692 h 553001"/>
                  <a:gd name="connsiteX1" fmla="*/ 217427 w 713024"/>
                  <a:gd name="connsiteY1" fmla="*/ 0 h 553001"/>
                  <a:gd name="connsiteX2" fmla="*/ 486072 w 713024"/>
                  <a:gd name="connsiteY2" fmla="*/ 0 h 553001"/>
                  <a:gd name="connsiteX3" fmla="*/ 713024 w 713024"/>
                  <a:gd name="connsiteY3" fmla="*/ 277692 h 553001"/>
                  <a:gd name="connsiteX4" fmla="*/ 490834 w 713024"/>
                  <a:gd name="connsiteY4" fmla="*/ 553001 h 553001"/>
                  <a:gd name="connsiteX5" fmla="*/ 184984 w 713024"/>
                  <a:gd name="connsiteY5" fmla="*/ 548882 h 553001"/>
                  <a:gd name="connsiteX6" fmla="*/ 0 w 713024"/>
                  <a:gd name="connsiteY6" fmla="*/ 277692 h 553001"/>
                  <a:gd name="connsiteX0" fmla="*/ 0 w 713024"/>
                  <a:gd name="connsiteY0" fmla="*/ 277692 h 548882"/>
                  <a:gd name="connsiteX1" fmla="*/ 217427 w 713024"/>
                  <a:gd name="connsiteY1" fmla="*/ 0 h 548882"/>
                  <a:gd name="connsiteX2" fmla="*/ 486072 w 713024"/>
                  <a:gd name="connsiteY2" fmla="*/ 0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217427 w 713024"/>
                  <a:gd name="connsiteY1" fmla="*/ 0 h 548882"/>
                  <a:gd name="connsiteX2" fmla="*/ 53639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217427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7692 h 548882"/>
                  <a:gd name="connsiteX1" fmla="*/ 185075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 name="connsiteX0" fmla="*/ 0 w 713024"/>
                  <a:gd name="connsiteY0" fmla="*/ 271191 h 542381"/>
                  <a:gd name="connsiteX1" fmla="*/ 185075 w 713024"/>
                  <a:gd name="connsiteY1" fmla="*/ 0 h 542381"/>
                  <a:gd name="connsiteX2" fmla="*/ 529207 w 713024"/>
                  <a:gd name="connsiteY2" fmla="*/ 0 h 542381"/>
                  <a:gd name="connsiteX3" fmla="*/ 713024 w 713024"/>
                  <a:gd name="connsiteY3" fmla="*/ 271191 h 542381"/>
                  <a:gd name="connsiteX4" fmla="*/ 530375 w 713024"/>
                  <a:gd name="connsiteY4" fmla="*/ 539999 h 542381"/>
                  <a:gd name="connsiteX5" fmla="*/ 184984 w 713024"/>
                  <a:gd name="connsiteY5" fmla="*/ 542381 h 542381"/>
                  <a:gd name="connsiteX6" fmla="*/ 0 w 713024"/>
                  <a:gd name="connsiteY6" fmla="*/ 271191 h 542381"/>
                  <a:gd name="connsiteX0" fmla="*/ 0 w 713024"/>
                  <a:gd name="connsiteY0" fmla="*/ 277692 h 548882"/>
                  <a:gd name="connsiteX1" fmla="*/ 181480 w 713024"/>
                  <a:gd name="connsiteY1" fmla="*/ 0 h 548882"/>
                  <a:gd name="connsiteX2" fmla="*/ 529207 w 713024"/>
                  <a:gd name="connsiteY2" fmla="*/ 6501 h 548882"/>
                  <a:gd name="connsiteX3" fmla="*/ 713024 w 713024"/>
                  <a:gd name="connsiteY3" fmla="*/ 277692 h 548882"/>
                  <a:gd name="connsiteX4" fmla="*/ 530375 w 713024"/>
                  <a:gd name="connsiteY4" fmla="*/ 546500 h 548882"/>
                  <a:gd name="connsiteX5" fmla="*/ 184984 w 713024"/>
                  <a:gd name="connsiteY5" fmla="*/ 548882 h 548882"/>
                  <a:gd name="connsiteX6" fmla="*/ 0 w 713024"/>
                  <a:gd name="connsiteY6" fmla="*/ 277692 h 548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3024" h="548882">
                    <a:moveTo>
                      <a:pt x="0" y="277692"/>
                    </a:moveTo>
                    <a:lnTo>
                      <a:pt x="181480" y="0"/>
                    </a:lnTo>
                    <a:lnTo>
                      <a:pt x="529207" y="6501"/>
                    </a:lnTo>
                    <a:lnTo>
                      <a:pt x="713024" y="277692"/>
                    </a:lnTo>
                    <a:lnTo>
                      <a:pt x="530375" y="546500"/>
                    </a:lnTo>
                    <a:lnTo>
                      <a:pt x="184984" y="548882"/>
                    </a:lnTo>
                    <a:lnTo>
                      <a:pt x="0" y="277692"/>
                    </a:lnTo>
                    <a:close/>
                  </a:path>
                </a:pathLst>
              </a:custGeom>
              <a:blipFill dpi="0" rotWithShape="1">
                <a:blip r:embed="rId2"/>
                <a:srcRect/>
                <a:tile tx="0" ty="0" sx="1000" sy="9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dirty="0"/>
              </a:p>
            </p:txBody>
          </p:sp>
          <p:sp>
            <p:nvSpPr>
              <p:cNvPr id="20" name="Oval 54">
                <a:extLst>
                  <a:ext uri="{FF2B5EF4-FFF2-40B4-BE49-F238E27FC236}">
                    <a16:creationId xmlns:a16="http://schemas.microsoft.com/office/drawing/2014/main" id="{107F44DD-0122-43C9-84E6-6FA097752033}"/>
                  </a:ext>
                </a:extLst>
              </p:cNvPr>
              <p:cNvSpPr/>
              <p:nvPr/>
            </p:nvSpPr>
            <p:spPr>
              <a:xfrm>
                <a:off x="1293559" y="1139177"/>
                <a:ext cx="211716" cy="115831"/>
              </a:xfrm>
              <a:prstGeom prst="ellipse">
                <a:avLst/>
              </a:prstGeom>
              <a:solidFill>
                <a:schemeClr val="tx1">
                  <a:lumMod val="50000"/>
                  <a:lumOff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grpSp>
            <p:nvGrpSpPr>
              <p:cNvPr id="21" name="Group 55">
                <a:extLst>
                  <a:ext uri="{FF2B5EF4-FFF2-40B4-BE49-F238E27FC236}">
                    <a16:creationId xmlns:a16="http://schemas.microsoft.com/office/drawing/2014/main" id="{1460940E-23D3-4377-97D2-5D8B5224F974}"/>
                  </a:ext>
                </a:extLst>
              </p:cNvPr>
              <p:cNvGrpSpPr/>
              <p:nvPr/>
            </p:nvGrpSpPr>
            <p:grpSpPr>
              <a:xfrm>
                <a:off x="709746" y="5721815"/>
                <a:ext cx="1376823" cy="483050"/>
                <a:chOff x="1629894" y="5611329"/>
                <a:chExt cx="2016656" cy="646710"/>
              </a:xfrm>
            </p:grpSpPr>
            <p:sp>
              <p:nvSpPr>
                <p:cNvPr id="22" name="Oval 56">
                  <a:extLst>
                    <a:ext uri="{FF2B5EF4-FFF2-40B4-BE49-F238E27FC236}">
                      <a16:creationId xmlns:a16="http://schemas.microsoft.com/office/drawing/2014/main" id="{AEE19284-1286-4310-9B44-1CFF4F553B42}"/>
                    </a:ext>
                  </a:extLst>
                </p:cNvPr>
                <p:cNvSpPr/>
                <p:nvPr/>
              </p:nvSpPr>
              <p:spPr>
                <a:xfrm flipV="1">
                  <a:off x="1950156" y="5792403"/>
                  <a:ext cx="1387404" cy="444917"/>
                </a:xfrm>
                <a:prstGeom prst="ellipse">
                  <a:avLst/>
                </a:prstGeom>
                <a:solidFill>
                  <a:schemeClr val="tx1">
                    <a:alpha val="27000"/>
                  </a:schemeClr>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23" name="Oval 57">
                  <a:extLst>
                    <a:ext uri="{FF2B5EF4-FFF2-40B4-BE49-F238E27FC236}">
                      <a16:creationId xmlns:a16="http://schemas.microsoft.com/office/drawing/2014/main" id="{9B80C423-90FB-43F9-B591-C424DA574DFE}"/>
                    </a:ext>
                  </a:extLst>
                </p:cNvPr>
                <p:cNvSpPr/>
                <p:nvPr/>
              </p:nvSpPr>
              <p:spPr>
                <a:xfrm flipV="1">
                  <a:off x="1629894" y="5611329"/>
                  <a:ext cx="2016656" cy="646710"/>
                </a:xfrm>
                <a:prstGeom prst="ellipse">
                  <a:avLst/>
                </a:prstGeom>
                <a:solidFill>
                  <a:schemeClr val="tx1">
                    <a:alpha val="81000"/>
                  </a:schemeClr>
                </a:solidFill>
                <a:ln>
                  <a:noFill/>
                </a:ln>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grpSp>
          <p:nvGrpSpPr>
            <p:cNvPr id="4" name="그룹 13">
              <a:extLst>
                <a:ext uri="{FF2B5EF4-FFF2-40B4-BE49-F238E27FC236}">
                  <a16:creationId xmlns:a16="http://schemas.microsoft.com/office/drawing/2014/main" id="{DE44BCE1-9B55-4EF9-B064-E8D0FBD62125}"/>
                </a:ext>
              </a:extLst>
            </p:cNvPr>
            <p:cNvGrpSpPr/>
            <p:nvPr/>
          </p:nvGrpSpPr>
          <p:grpSpPr>
            <a:xfrm>
              <a:off x="909222" y="1467741"/>
              <a:ext cx="2036901" cy="1779050"/>
              <a:chOff x="909220" y="1467738"/>
              <a:chExt cx="2036900" cy="1779049"/>
            </a:xfrm>
          </p:grpSpPr>
          <p:sp>
            <p:nvSpPr>
              <p:cNvPr id="14" name="Rounded Rectangle 14">
                <a:extLst>
                  <a:ext uri="{FF2B5EF4-FFF2-40B4-BE49-F238E27FC236}">
                    <a16:creationId xmlns:a16="http://schemas.microsoft.com/office/drawing/2014/main" id="{BA720625-EB37-4794-A37E-BDD54306939C}"/>
                  </a:ext>
                </a:extLst>
              </p:cNvPr>
              <p:cNvSpPr/>
              <p:nvPr/>
            </p:nvSpPr>
            <p:spPr>
              <a:xfrm>
                <a:off x="909220" y="2528024"/>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5" name="자유형: 도형 97">
                <a:extLst>
                  <a:ext uri="{FF2B5EF4-FFF2-40B4-BE49-F238E27FC236}">
                    <a16:creationId xmlns:a16="http://schemas.microsoft.com/office/drawing/2014/main" id="{54F65D3B-F031-4744-8E06-38B0752D4140}"/>
                  </a:ext>
                </a:extLst>
              </p:cNvPr>
              <p:cNvSpPr/>
              <p:nvPr/>
            </p:nvSpPr>
            <p:spPr>
              <a:xfrm rot="13500000">
                <a:off x="1061549" y="1362217"/>
                <a:ext cx="1779049" cy="1990092"/>
              </a:xfrm>
              <a:custGeom>
                <a:avLst/>
                <a:gdLst>
                  <a:gd name="connsiteX0" fmla="*/ 1723768 w 1779049"/>
                  <a:gd name="connsiteY0" fmla="*/ 617335 h 1990092"/>
                  <a:gd name="connsiteX1" fmla="*/ 956776 w 1779049"/>
                  <a:gd name="connsiteY1" fmla="*/ 1384327 h 1990092"/>
                  <a:gd name="connsiteX2" fmla="*/ 955643 w 1779049"/>
                  <a:gd name="connsiteY2" fmla="*/ 1383194 h 1990092"/>
                  <a:gd name="connsiteX3" fmla="*/ 348745 w 1779049"/>
                  <a:gd name="connsiteY3" fmla="*/ 1990092 h 1990092"/>
                  <a:gd name="connsiteX4" fmla="*/ 0 w 1779049"/>
                  <a:gd name="connsiteY4" fmla="*/ 1641347 h 1990092"/>
                  <a:gd name="connsiteX5" fmla="*/ 606898 w 1779049"/>
                  <a:gd name="connsiteY5" fmla="*/ 1034449 h 1990092"/>
                  <a:gd name="connsiteX6" fmla="*/ 606365 w 1779049"/>
                  <a:gd name="connsiteY6" fmla="*/ 1033916 h 1990092"/>
                  <a:gd name="connsiteX7" fmla="*/ 1373357 w 1779049"/>
                  <a:gd name="connsiteY7" fmla="*/ 266923 h 1990092"/>
                  <a:gd name="connsiteX8" fmla="*/ 1373357 w 1779049"/>
                  <a:gd name="connsiteY8" fmla="*/ 0 h 1990092"/>
                  <a:gd name="connsiteX9" fmla="*/ 1723768 w 1779049"/>
                  <a:gd name="connsiteY9" fmla="*/ 350412 h 1990092"/>
                  <a:gd name="connsiteX10" fmla="*/ 1723768 w 1779049"/>
                  <a:gd name="connsiteY10" fmla="*/ 617335 h 1990092"/>
                  <a:gd name="connsiteX0" fmla="*/ 1723768 w 1779049"/>
                  <a:gd name="connsiteY0" fmla="*/ 617335 h 1990092"/>
                  <a:gd name="connsiteX1" fmla="*/ 956776 w 1779049"/>
                  <a:gd name="connsiteY1" fmla="*/ 1384327 h 1990092"/>
                  <a:gd name="connsiteX2" fmla="*/ 348745 w 1779049"/>
                  <a:gd name="connsiteY2" fmla="*/ 1990092 h 1990092"/>
                  <a:gd name="connsiteX3" fmla="*/ 0 w 1779049"/>
                  <a:gd name="connsiteY3" fmla="*/ 1641347 h 1990092"/>
                  <a:gd name="connsiteX4" fmla="*/ 606898 w 1779049"/>
                  <a:gd name="connsiteY4" fmla="*/ 1034449 h 1990092"/>
                  <a:gd name="connsiteX5" fmla="*/ 606365 w 1779049"/>
                  <a:gd name="connsiteY5" fmla="*/ 1033916 h 1990092"/>
                  <a:gd name="connsiteX6" fmla="*/ 1373357 w 1779049"/>
                  <a:gd name="connsiteY6" fmla="*/ 266923 h 1990092"/>
                  <a:gd name="connsiteX7" fmla="*/ 1373357 w 1779049"/>
                  <a:gd name="connsiteY7" fmla="*/ 0 h 1990092"/>
                  <a:gd name="connsiteX8" fmla="*/ 1723768 w 1779049"/>
                  <a:gd name="connsiteY8" fmla="*/ 350412 h 1990092"/>
                  <a:gd name="connsiteX9" fmla="*/ 1723768 w 1779049"/>
                  <a:gd name="connsiteY9"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606898 w 1779049"/>
                  <a:gd name="connsiteY3" fmla="*/ 1034449 h 1990092"/>
                  <a:gd name="connsiteX4" fmla="*/ 606365 w 1779049"/>
                  <a:gd name="connsiteY4" fmla="*/ 1033916 h 1990092"/>
                  <a:gd name="connsiteX5" fmla="*/ 1373357 w 1779049"/>
                  <a:gd name="connsiteY5" fmla="*/ 266923 h 1990092"/>
                  <a:gd name="connsiteX6" fmla="*/ 1373357 w 1779049"/>
                  <a:gd name="connsiteY6" fmla="*/ 0 h 1990092"/>
                  <a:gd name="connsiteX7" fmla="*/ 1723768 w 1779049"/>
                  <a:gd name="connsiteY7" fmla="*/ 350412 h 1990092"/>
                  <a:gd name="connsiteX8" fmla="*/ 1723768 w 1779049"/>
                  <a:gd name="connsiteY8"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606898 w 1779049"/>
                  <a:gd name="connsiteY3" fmla="*/ 1034449 h 1990092"/>
                  <a:gd name="connsiteX4" fmla="*/ 1373357 w 1779049"/>
                  <a:gd name="connsiteY4" fmla="*/ 266923 h 1990092"/>
                  <a:gd name="connsiteX5" fmla="*/ 1373357 w 1779049"/>
                  <a:gd name="connsiteY5" fmla="*/ 0 h 1990092"/>
                  <a:gd name="connsiteX6" fmla="*/ 1723768 w 1779049"/>
                  <a:gd name="connsiteY6" fmla="*/ 350412 h 1990092"/>
                  <a:gd name="connsiteX7" fmla="*/ 1723768 w 1779049"/>
                  <a:gd name="connsiteY7" fmla="*/ 617335 h 1990092"/>
                  <a:gd name="connsiteX0" fmla="*/ 1723768 w 1779049"/>
                  <a:gd name="connsiteY0" fmla="*/ 617335 h 1990092"/>
                  <a:gd name="connsiteX1" fmla="*/ 348745 w 1779049"/>
                  <a:gd name="connsiteY1" fmla="*/ 1990092 h 1990092"/>
                  <a:gd name="connsiteX2" fmla="*/ 0 w 1779049"/>
                  <a:gd name="connsiteY2" fmla="*/ 1641347 h 1990092"/>
                  <a:gd name="connsiteX3" fmla="*/ 1373357 w 1779049"/>
                  <a:gd name="connsiteY3" fmla="*/ 266923 h 1990092"/>
                  <a:gd name="connsiteX4" fmla="*/ 1373357 w 1779049"/>
                  <a:gd name="connsiteY4" fmla="*/ 0 h 1990092"/>
                  <a:gd name="connsiteX5" fmla="*/ 1723768 w 1779049"/>
                  <a:gd name="connsiteY5" fmla="*/ 350412 h 1990092"/>
                  <a:gd name="connsiteX6" fmla="*/ 1723768 w 1779049"/>
                  <a:gd name="connsiteY6" fmla="*/ 617335 h 199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9049" h="1990092">
                    <a:moveTo>
                      <a:pt x="1723768" y="617335"/>
                    </a:moveTo>
                    <a:lnTo>
                      <a:pt x="348745" y="1990092"/>
                    </a:lnTo>
                    <a:lnTo>
                      <a:pt x="0" y="1641347"/>
                    </a:lnTo>
                    <a:lnTo>
                      <a:pt x="1373357" y="266923"/>
                    </a:lnTo>
                    <a:cubicBezTo>
                      <a:pt x="1447066" y="193214"/>
                      <a:pt x="1447066" y="73709"/>
                      <a:pt x="1373357" y="0"/>
                    </a:cubicBezTo>
                    <a:lnTo>
                      <a:pt x="1723768" y="350412"/>
                    </a:lnTo>
                    <a:cubicBezTo>
                      <a:pt x="1797476" y="424121"/>
                      <a:pt x="1797476" y="543626"/>
                      <a:pt x="1723768" y="617335"/>
                    </a:cubicBezTo>
                    <a:close/>
                  </a:path>
                </a:pathLst>
              </a:custGeom>
              <a:solidFill>
                <a:schemeClr val="accent4"/>
              </a:solidFill>
              <a:ln>
                <a:noFill/>
              </a:ln>
              <a:effectLst>
                <a:outerShdw blurRad="381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5" name="그룹 12">
              <a:extLst>
                <a:ext uri="{FF2B5EF4-FFF2-40B4-BE49-F238E27FC236}">
                  <a16:creationId xmlns:a16="http://schemas.microsoft.com/office/drawing/2014/main" id="{2BB5189C-102A-41FE-ABF4-635704861520}"/>
                </a:ext>
              </a:extLst>
            </p:cNvPr>
            <p:cNvGrpSpPr/>
            <p:nvPr/>
          </p:nvGrpSpPr>
          <p:grpSpPr>
            <a:xfrm>
              <a:off x="909223" y="2460994"/>
              <a:ext cx="2038054" cy="1776741"/>
              <a:chOff x="909220" y="2488259"/>
              <a:chExt cx="2038054" cy="1776741"/>
            </a:xfrm>
          </p:grpSpPr>
          <p:sp>
            <p:nvSpPr>
              <p:cNvPr id="12" name="Rounded Rectangle 14">
                <a:extLst>
                  <a:ext uri="{FF2B5EF4-FFF2-40B4-BE49-F238E27FC236}">
                    <a16:creationId xmlns:a16="http://schemas.microsoft.com/office/drawing/2014/main" id="{26295A66-1962-4867-8B6B-CB8463FBC293}"/>
                  </a:ext>
                </a:extLst>
              </p:cNvPr>
              <p:cNvSpPr/>
              <p:nvPr/>
            </p:nvSpPr>
            <p:spPr>
              <a:xfrm>
                <a:off x="909220" y="3549023"/>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13" name="자유형: 도형 98">
                <a:extLst>
                  <a:ext uri="{FF2B5EF4-FFF2-40B4-BE49-F238E27FC236}">
                    <a16:creationId xmlns:a16="http://schemas.microsoft.com/office/drawing/2014/main" id="{70F43137-78F2-4DF7-8D8F-77C4CC35BBB2}"/>
                  </a:ext>
                </a:extLst>
              </p:cNvPr>
              <p:cNvSpPr/>
              <p:nvPr/>
            </p:nvSpPr>
            <p:spPr>
              <a:xfrm rot="13500000">
                <a:off x="1062703" y="2380430"/>
                <a:ext cx="1776741" cy="1992400"/>
              </a:xfrm>
              <a:custGeom>
                <a:avLst/>
                <a:gdLst>
                  <a:gd name="connsiteX0" fmla="*/ 1081376 w 1776741"/>
                  <a:gd name="connsiteY0" fmla="*/ 1259769 h 1992400"/>
                  <a:gd name="connsiteX1" fmla="*/ 348745 w 1776741"/>
                  <a:gd name="connsiteY1" fmla="*/ 1992400 h 1992400"/>
                  <a:gd name="connsiteX2" fmla="*/ 0 w 1776741"/>
                  <a:gd name="connsiteY2" fmla="*/ 1643655 h 1992400"/>
                  <a:gd name="connsiteX3" fmla="*/ 606898 w 1776741"/>
                  <a:gd name="connsiteY3" fmla="*/ 1036757 h 1992400"/>
                  <a:gd name="connsiteX4" fmla="*/ 604057 w 1776741"/>
                  <a:gd name="connsiteY4" fmla="*/ 1033916 h 1992400"/>
                  <a:gd name="connsiteX5" fmla="*/ 1371049 w 1776741"/>
                  <a:gd name="connsiteY5" fmla="*/ 266923 h 1992400"/>
                  <a:gd name="connsiteX6" fmla="*/ 1371049 w 1776741"/>
                  <a:gd name="connsiteY6" fmla="*/ 0 h 1992400"/>
                  <a:gd name="connsiteX7" fmla="*/ 1721460 w 1776741"/>
                  <a:gd name="connsiteY7" fmla="*/ 350412 h 1992400"/>
                  <a:gd name="connsiteX8" fmla="*/ 1721460 w 1776741"/>
                  <a:gd name="connsiteY8" fmla="*/ 617335 h 1992400"/>
                  <a:gd name="connsiteX9" fmla="*/ 1080201 w 1776741"/>
                  <a:gd name="connsiteY9" fmla="*/ 1258594 h 1992400"/>
                  <a:gd name="connsiteX0" fmla="*/ 1081376 w 1776741"/>
                  <a:gd name="connsiteY0" fmla="*/ 1259769 h 1992400"/>
                  <a:gd name="connsiteX1" fmla="*/ 348745 w 1776741"/>
                  <a:gd name="connsiteY1" fmla="*/ 1992400 h 1992400"/>
                  <a:gd name="connsiteX2" fmla="*/ 0 w 1776741"/>
                  <a:gd name="connsiteY2" fmla="*/ 1643655 h 1992400"/>
                  <a:gd name="connsiteX3" fmla="*/ 606898 w 1776741"/>
                  <a:gd name="connsiteY3" fmla="*/ 1036757 h 1992400"/>
                  <a:gd name="connsiteX4" fmla="*/ 1371049 w 1776741"/>
                  <a:gd name="connsiteY4" fmla="*/ 266923 h 1992400"/>
                  <a:gd name="connsiteX5" fmla="*/ 1371049 w 1776741"/>
                  <a:gd name="connsiteY5" fmla="*/ 0 h 1992400"/>
                  <a:gd name="connsiteX6" fmla="*/ 1721460 w 1776741"/>
                  <a:gd name="connsiteY6" fmla="*/ 350412 h 1992400"/>
                  <a:gd name="connsiteX7" fmla="*/ 1721460 w 1776741"/>
                  <a:gd name="connsiteY7" fmla="*/ 617335 h 1992400"/>
                  <a:gd name="connsiteX8" fmla="*/ 1080201 w 1776741"/>
                  <a:gd name="connsiteY8" fmla="*/ 1258594 h 1992400"/>
                  <a:gd name="connsiteX9" fmla="*/ 1081376 w 1776741"/>
                  <a:gd name="connsiteY9" fmla="*/ 1259769 h 1992400"/>
                  <a:gd name="connsiteX0" fmla="*/ 1081376 w 1776741"/>
                  <a:gd name="connsiteY0" fmla="*/ 1259769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 name="connsiteX7" fmla="*/ 1080201 w 1776741"/>
                  <a:gd name="connsiteY7" fmla="*/ 1258594 h 1992400"/>
                  <a:gd name="connsiteX8" fmla="*/ 1081376 w 1776741"/>
                  <a:gd name="connsiteY8" fmla="*/ 1259769 h 1992400"/>
                  <a:gd name="connsiteX0" fmla="*/ 1080201 w 1776741"/>
                  <a:gd name="connsiteY0" fmla="*/ 1258594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 name="connsiteX7" fmla="*/ 1080201 w 1776741"/>
                  <a:gd name="connsiteY7" fmla="*/ 1258594 h 1992400"/>
                  <a:gd name="connsiteX0" fmla="*/ 1721460 w 1776741"/>
                  <a:gd name="connsiteY0" fmla="*/ 617335 h 1992400"/>
                  <a:gd name="connsiteX1" fmla="*/ 348745 w 1776741"/>
                  <a:gd name="connsiteY1" fmla="*/ 1992400 h 1992400"/>
                  <a:gd name="connsiteX2" fmla="*/ 0 w 1776741"/>
                  <a:gd name="connsiteY2" fmla="*/ 1643655 h 1992400"/>
                  <a:gd name="connsiteX3" fmla="*/ 1371049 w 1776741"/>
                  <a:gd name="connsiteY3" fmla="*/ 266923 h 1992400"/>
                  <a:gd name="connsiteX4" fmla="*/ 1371049 w 1776741"/>
                  <a:gd name="connsiteY4" fmla="*/ 0 h 1992400"/>
                  <a:gd name="connsiteX5" fmla="*/ 1721460 w 1776741"/>
                  <a:gd name="connsiteY5" fmla="*/ 350412 h 1992400"/>
                  <a:gd name="connsiteX6" fmla="*/ 1721460 w 1776741"/>
                  <a:gd name="connsiteY6" fmla="*/ 617335 h 199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6741" h="1992400">
                    <a:moveTo>
                      <a:pt x="1721460" y="617335"/>
                    </a:moveTo>
                    <a:lnTo>
                      <a:pt x="348745" y="1992400"/>
                    </a:lnTo>
                    <a:lnTo>
                      <a:pt x="0" y="1643655"/>
                    </a:lnTo>
                    <a:lnTo>
                      <a:pt x="1371049" y="266923"/>
                    </a:lnTo>
                    <a:cubicBezTo>
                      <a:pt x="1444758" y="193214"/>
                      <a:pt x="1444758" y="73709"/>
                      <a:pt x="1371049" y="0"/>
                    </a:cubicBezTo>
                    <a:lnTo>
                      <a:pt x="1721460" y="350412"/>
                    </a:lnTo>
                    <a:cubicBezTo>
                      <a:pt x="1795168" y="424121"/>
                      <a:pt x="1795168" y="543626"/>
                      <a:pt x="1721460" y="617335"/>
                    </a:cubicBezTo>
                    <a:close/>
                  </a:path>
                </a:pathLst>
              </a:custGeom>
              <a:solidFill>
                <a:schemeClr val="accent3"/>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6" name="그룹 14">
              <a:extLst>
                <a:ext uri="{FF2B5EF4-FFF2-40B4-BE49-F238E27FC236}">
                  <a16:creationId xmlns:a16="http://schemas.microsoft.com/office/drawing/2014/main" id="{DBDA0A5D-3AC5-422B-82BA-6D48C5DD1AAC}"/>
                </a:ext>
              </a:extLst>
            </p:cNvPr>
            <p:cNvGrpSpPr/>
            <p:nvPr/>
          </p:nvGrpSpPr>
          <p:grpSpPr>
            <a:xfrm>
              <a:off x="909221" y="3451941"/>
              <a:ext cx="2037184" cy="1778482"/>
              <a:chOff x="909220" y="3376268"/>
              <a:chExt cx="2037184" cy="1778481"/>
            </a:xfrm>
          </p:grpSpPr>
          <p:sp>
            <p:nvSpPr>
              <p:cNvPr id="10" name="Rounded Rectangle 14">
                <a:extLst>
                  <a:ext uri="{FF2B5EF4-FFF2-40B4-BE49-F238E27FC236}">
                    <a16:creationId xmlns:a16="http://schemas.microsoft.com/office/drawing/2014/main" id="{445EF035-B944-4EB6-A3DF-E19B53878F0F}"/>
                  </a:ext>
                </a:extLst>
              </p:cNvPr>
              <p:cNvSpPr/>
              <p:nvPr/>
            </p:nvSpPr>
            <p:spPr>
              <a:xfrm>
                <a:off x="909220" y="4436672"/>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11" name="자유형: 도형 99">
                <a:extLst>
                  <a:ext uri="{FF2B5EF4-FFF2-40B4-BE49-F238E27FC236}">
                    <a16:creationId xmlns:a16="http://schemas.microsoft.com/office/drawing/2014/main" id="{87582A2A-BD3A-4B41-AC9A-FD0394F1AED5}"/>
                  </a:ext>
                </a:extLst>
              </p:cNvPr>
              <p:cNvSpPr/>
              <p:nvPr/>
            </p:nvSpPr>
            <p:spPr>
              <a:xfrm rot="13500000">
                <a:off x="1061833" y="3270179"/>
                <a:ext cx="1778481" cy="1990660"/>
              </a:xfrm>
              <a:custGeom>
                <a:avLst/>
                <a:gdLst>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606898 w 1778481"/>
                  <a:gd name="connsiteY5" fmla="*/ 1035017 h 1990660"/>
                  <a:gd name="connsiteX6" fmla="*/ 605797 w 1778481"/>
                  <a:gd name="connsiteY6" fmla="*/ 1033916 h 1990660"/>
                  <a:gd name="connsiteX7" fmla="*/ 1372789 w 1778481"/>
                  <a:gd name="connsiteY7" fmla="*/ 266923 h 1990660"/>
                  <a:gd name="connsiteX8" fmla="*/ 1372789 w 1778481"/>
                  <a:gd name="connsiteY8" fmla="*/ 0 h 1990660"/>
                  <a:gd name="connsiteX9" fmla="*/ 1723200 w 1778481"/>
                  <a:gd name="connsiteY9" fmla="*/ 350412 h 1990660"/>
                  <a:gd name="connsiteX10" fmla="*/ 1723200 w 1778481"/>
                  <a:gd name="connsiteY10" fmla="*/ 617335 h 1990660"/>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606898 w 1778481"/>
                  <a:gd name="connsiteY5" fmla="*/ 1035017 h 1990660"/>
                  <a:gd name="connsiteX6" fmla="*/ 1372789 w 1778481"/>
                  <a:gd name="connsiteY6" fmla="*/ 266923 h 1990660"/>
                  <a:gd name="connsiteX7" fmla="*/ 1372789 w 1778481"/>
                  <a:gd name="connsiteY7" fmla="*/ 0 h 1990660"/>
                  <a:gd name="connsiteX8" fmla="*/ 1723200 w 1778481"/>
                  <a:gd name="connsiteY8" fmla="*/ 350412 h 1990660"/>
                  <a:gd name="connsiteX9" fmla="*/ 1723200 w 1778481"/>
                  <a:gd name="connsiteY9" fmla="*/ 617335 h 1990660"/>
                  <a:gd name="connsiteX0" fmla="*/ 1723200 w 1778481"/>
                  <a:gd name="connsiteY0" fmla="*/ 617335 h 1990660"/>
                  <a:gd name="connsiteX1" fmla="*/ 956208 w 1778481"/>
                  <a:gd name="connsiteY1" fmla="*/ 1384327 h 1990660"/>
                  <a:gd name="connsiteX2" fmla="*/ 955643 w 1778481"/>
                  <a:gd name="connsiteY2" fmla="*/ 1383762 h 1990660"/>
                  <a:gd name="connsiteX3" fmla="*/ 348745 w 1778481"/>
                  <a:gd name="connsiteY3" fmla="*/ 1990660 h 1990660"/>
                  <a:gd name="connsiteX4" fmla="*/ 0 w 1778481"/>
                  <a:gd name="connsiteY4" fmla="*/ 1641915 h 1990660"/>
                  <a:gd name="connsiteX5" fmla="*/ 1372789 w 1778481"/>
                  <a:gd name="connsiteY5" fmla="*/ 266923 h 1990660"/>
                  <a:gd name="connsiteX6" fmla="*/ 1372789 w 1778481"/>
                  <a:gd name="connsiteY6" fmla="*/ 0 h 1990660"/>
                  <a:gd name="connsiteX7" fmla="*/ 1723200 w 1778481"/>
                  <a:gd name="connsiteY7" fmla="*/ 350412 h 1990660"/>
                  <a:gd name="connsiteX8" fmla="*/ 1723200 w 1778481"/>
                  <a:gd name="connsiteY8" fmla="*/ 617335 h 1990660"/>
                  <a:gd name="connsiteX0" fmla="*/ 1723200 w 1778481"/>
                  <a:gd name="connsiteY0" fmla="*/ 617335 h 1990660"/>
                  <a:gd name="connsiteX1" fmla="*/ 956208 w 1778481"/>
                  <a:gd name="connsiteY1" fmla="*/ 1384327 h 1990660"/>
                  <a:gd name="connsiteX2" fmla="*/ 348745 w 1778481"/>
                  <a:gd name="connsiteY2" fmla="*/ 1990660 h 1990660"/>
                  <a:gd name="connsiteX3" fmla="*/ 0 w 1778481"/>
                  <a:gd name="connsiteY3" fmla="*/ 1641915 h 1990660"/>
                  <a:gd name="connsiteX4" fmla="*/ 1372789 w 1778481"/>
                  <a:gd name="connsiteY4" fmla="*/ 266923 h 1990660"/>
                  <a:gd name="connsiteX5" fmla="*/ 1372789 w 1778481"/>
                  <a:gd name="connsiteY5" fmla="*/ 0 h 1990660"/>
                  <a:gd name="connsiteX6" fmla="*/ 1723200 w 1778481"/>
                  <a:gd name="connsiteY6" fmla="*/ 350412 h 1990660"/>
                  <a:gd name="connsiteX7" fmla="*/ 1723200 w 1778481"/>
                  <a:gd name="connsiteY7" fmla="*/ 617335 h 1990660"/>
                  <a:gd name="connsiteX0" fmla="*/ 1723200 w 1778481"/>
                  <a:gd name="connsiteY0" fmla="*/ 617335 h 1990660"/>
                  <a:gd name="connsiteX1" fmla="*/ 348745 w 1778481"/>
                  <a:gd name="connsiteY1" fmla="*/ 1990660 h 1990660"/>
                  <a:gd name="connsiteX2" fmla="*/ 0 w 1778481"/>
                  <a:gd name="connsiteY2" fmla="*/ 1641915 h 1990660"/>
                  <a:gd name="connsiteX3" fmla="*/ 1372789 w 1778481"/>
                  <a:gd name="connsiteY3" fmla="*/ 266923 h 1990660"/>
                  <a:gd name="connsiteX4" fmla="*/ 1372789 w 1778481"/>
                  <a:gd name="connsiteY4" fmla="*/ 0 h 1990660"/>
                  <a:gd name="connsiteX5" fmla="*/ 1723200 w 1778481"/>
                  <a:gd name="connsiteY5" fmla="*/ 350412 h 1990660"/>
                  <a:gd name="connsiteX6" fmla="*/ 1723200 w 1778481"/>
                  <a:gd name="connsiteY6" fmla="*/ 617335 h 1990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8481" h="1990660">
                    <a:moveTo>
                      <a:pt x="1723200" y="617335"/>
                    </a:moveTo>
                    <a:lnTo>
                      <a:pt x="348745" y="1990660"/>
                    </a:lnTo>
                    <a:lnTo>
                      <a:pt x="0" y="1641915"/>
                    </a:lnTo>
                    <a:lnTo>
                      <a:pt x="1372789" y="266923"/>
                    </a:lnTo>
                    <a:cubicBezTo>
                      <a:pt x="1446498" y="193214"/>
                      <a:pt x="1446497" y="73708"/>
                      <a:pt x="1372789" y="0"/>
                    </a:cubicBezTo>
                    <a:lnTo>
                      <a:pt x="1723200" y="350412"/>
                    </a:lnTo>
                    <a:cubicBezTo>
                      <a:pt x="1796908" y="424121"/>
                      <a:pt x="1796908" y="543626"/>
                      <a:pt x="1723200" y="617335"/>
                    </a:cubicBezTo>
                    <a:close/>
                  </a:path>
                </a:pathLst>
              </a:custGeom>
              <a:solidFill>
                <a:schemeClr val="accent2"/>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nvGrpSpPr>
            <p:cNvPr id="7" name="그룹 15">
              <a:extLst>
                <a:ext uri="{FF2B5EF4-FFF2-40B4-BE49-F238E27FC236}">
                  <a16:creationId xmlns:a16="http://schemas.microsoft.com/office/drawing/2014/main" id="{3160A384-C78D-42F1-A708-A713B7896E79}"/>
                </a:ext>
              </a:extLst>
            </p:cNvPr>
            <p:cNvGrpSpPr/>
            <p:nvPr/>
          </p:nvGrpSpPr>
          <p:grpSpPr>
            <a:xfrm>
              <a:off x="899695" y="4444629"/>
              <a:ext cx="2037824" cy="1777202"/>
              <a:chOff x="909220" y="4263653"/>
              <a:chExt cx="2037824" cy="1777201"/>
            </a:xfrm>
          </p:grpSpPr>
          <p:sp>
            <p:nvSpPr>
              <p:cNvPr id="8" name="Rounded Rectangle 14">
                <a:extLst>
                  <a:ext uri="{FF2B5EF4-FFF2-40B4-BE49-F238E27FC236}">
                    <a16:creationId xmlns:a16="http://schemas.microsoft.com/office/drawing/2014/main" id="{D06226EF-CE5C-4DA4-8CC0-C522D777BF87}"/>
                  </a:ext>
                </a:extLst>
              </p:cNvPr>
              <p:cNvSpPr/>
              <p:nvPr/>
            </p:nvSpPr>
            <p:spPr>
              <a:xfrm>
                <a:off x="909220" y="5324322"/>
                <a:ext cx="154286" cy="316137"/>
              </a:xfrm>
              <a:custGeom>
                <a:avLst/>
                <a:gdLst/>
                <a:ahLst/>
                <a:cxnLst/>
                <a:rect l="l" t="t" r="r" b="b"/>
                <a:pathLst>
                  <a:path w="142312" h="291601">
                    <a:moveTo>
                      <a:pt x="142312" y="0"/>
                    </a:moveTo>
                    <a:lnTo>
                      <a:pt x="142312" y="291601"/>
                    </a:lnTo>
                    <a:cubicBezTo>
                      <a:pt x="63311" y="290095"/>
                      <a:pt x="0" y="225341"/>
                      <a:pt x="0" y="145800"/>
                    </a:cubicBezTo>
                    <a:cubicBezTo>
                      <a:pt x="0" y="66260"/>
                      <a:pt x="63311" y="1506"/>
                      <a:pt x="142312" y="0"/>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9" name="자유형: 도형 102">
                <a:extLst>
                  <a:ext uri="{FF2B5EF4-FFF2-40B4-BE49-F238E27FC236}">
                    <a16:creationId xmlns:a16="http://schemas.microsoft.com/office/drawing/2014/main" id="{234C0C82-D49C-469E-B105-A84165A9CA96}"/>
                  </a:ext>
                </a:extLst>
              </p:cNvPr>
              <p:cNvSpPr/>
              <p:nvPr/>
            </p:nvSpPr>
            <p:spPr>
              <a:xfrm rot="13500000">
                <a:off x="1062473" y="4156284"/>
                <a:ext cx="1777201" cy="1991940"/>
              </a:xfrm>
              <a:custGeom>
                <a:avLst/>
                <a:gdLst>
                  <a:gd name="connsiteX0" fmla="*/ 1081376 w 1777201"/>
                  <a:gd name="connsiteY0" fmla="*/ 1259309 h 1991940"/>
                  <a:gd name="connsiteX1" fmla="*/ 348745 w 1777201"/>
                  <a:gd name="connsiteY1" fmla="*/ 1991940 h 1991940"/>
                  <a:gd name="connsiteX2" fmla="*/ 0 w 1777201"/>
                  <a:gd name="connsiteY2" fmla="*/ 1643195 h 1991940"/>
                  <a:gd name="connsiteX3" fmla="*/ 606897 w 1777201"/>
                  <a:gd name="connsiteY3" fmla="*/ 1036298 h 1991940"/>
                  <a:gd name="connsiteX4" fmla="*/ 604516 w 1777201"/>
                  <a:gd name="connsiteY4" fmla="*/ 1033916 h 1991940"/>
                  <a:gd name="connsiteX5" fmla="*/ 1371509 w 1777201"/>
                  <a:gd name="connsiteY5" fmla="*/ 266923 h 1991940"/>
                  <a:gd name="connsiteX6" fmla="*/ 1371509 w 1777201"/>
                  <a:gd name="connsiteY6" fmla="*/ 0 h 1991940"/>
                  <a:gd name="connsiteX7" fmla="*/ 1721920 w 1777201"/>
                  <a:gd name="connsiteY7" fmla="*/ 350412 h 1991940"/>
                  <a:gd name="connsiteX8" fmla="*/ 1721920 w 1777201"/>
                  <a:gd name="connsiteY8" fmla="*/ 617335 h 1991940"/>
                  <a:gd name="connsiteX9" fmla="*/ 1080662 w 1777201"/>
                  <a:gd name="connsiteY9" fmla="*/ 1258594 h 1991940"/>
                  <a:gd name="connsiteX0" fmla="*/ 1081376 w 1777201"/>
                  <a:gd name="connsiteY0" fmla="*/ 1259309 h 1991940"/>
                  <a:gd name="connsiteX1" fmla="*/ 348745 w 1777201"/>
                  <a:gd name="connsiteY1" fmla="*/ 1991940 h 1991940"/>
                  <a:gd name="connsiteX2" fmla="*/ 0 w 1777201"/>
                  <a:gd name="connsiteY2" fmla="*/ 1643195 h 1991940"/>
                  <a:gd name="connsiteX3" fmla="*/ 606897 w 1777201"/>
                  <a:gd name="connsiteY3" fmla="*/ 1036298 h 1991940"/>
                  <a:gd name="connsiteX4" fmla="*/ 1371509 w 1777201"/>
                  <a:gd name="connsiteY4" fmla="*/ 266923 h 1991940"/>
                  <a:gd name="connsiteX5" fmla="*/ 1371509 w 1777201"/>
                  <a:gd name="connsiteY5" fmla="*/ 0 h 1991940"/>
                  <a:gd name="connsiteX6" fmla="*/ 1721920 w 1777201"/>
                  <a:gd name="connsiteY6" fmla="*/ 350412 h 1991940"/>
                  <a:gd name="connsiteX7" fmla="*/ 1721920 w 1777201"/>
                  <a:gd name="connsiteY7" fmla="*/ 617335 h 1991940"/>
                  <a:gd name="connsiteX8" fmla="*/ 1080662 w 1777201"/>
                  <a:gd name="connsiteY8" fmla="*/ 1258594 h 1991940"/>
                  <a:gd name="connsiteX9" fmla="*/ 1081376 w 1777201"/>
                  <a:gd name="connsiteY9" fmla="*/ 1259309 h 1991940"/>
                  <a:gd name="connsiteX0" fmla="*/ 1081376 w 1777201"/>
                  <a:gd name="connsiteY0" fmla="*/ 1259309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 name="connsiteX7" fmla="*/ 1080662 w 1777201"/>
                  <a:gd name="connsiteY7" fmla="*/ 1258594 h 1991940"/>
                  <a:gd name="connsiteX8" fmla="*/ 1081376 w 1777201"/>
                  <a:gd name="connsiteY8" fmla="*/ 1259309 h 1991940"/>
                  <a:gd name="connsiteX0" fmla="*/ 1080662 w 1777201"/>
                  <a:gd name="connsiteY0" fmla="*/ 1258594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 name="connsiteX7" fmla="*/ 1080662 w 1777201"/>
                  <a:gd name="connsiteY7" fmla="*/ 1258594 h 1991940"/>
                  <a:gd name="connsiteX0" fmla="*/ 1721920 w 1777201"/>
                  <a:gd name="connsiteY0" fmla="*/ 617335 h 1991940"/>
                  <a:gd name="connsiteX1" fmla="*/ 348745 w 1777201"/>
                  <a:gd name="connsiteY1" fmla="*/ 1991940 h 1991940"/>
                  <a:gd name="connsiteX2" fmla="*/ 0 w 1777201"/>
                  <a:gd name="connsiteY2" fmla="*/ 1643195 h 1991940"/>
                  <a:gd name="connsiteX3" fmla="*/ 1371509 w 1777201"/>
                  <a:gd name="connsiteY3" fmla="*/ 266923 h 1991940"/>
                  <a:gd name="connsiteX4" fmla="*/ 1371509 w 1777201"/>
                  <a:gd name="connsiteY4" fmla="*/ 0 h 1991940"/>
                  <a:gd name="connsiteX5" fmla="*/ 1721920 w 1777201"/>
                  <a:gd name="connsiteY5" fmla="*/ 350412 h 1991940"/>
                  <a:gd name="connsiteX6" fmla="*/ 1721920 w 1777201"/>
                  <a:gd name="connsiteY6" fmla="*/ 617335 h 1991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7201" h="1991940">
                    <a:moveTo>
                      <a:pt x="1721920" y="617335"/>
                    </a:moveTo>
                    <a:lnTo>
                      <a:pt x="348745" y="1991940"/>
                    </a:lnTo>
                    <a:lnTo>
                      <a:pt x="0" y="1643195"/>
                    </a:lnTo>
                    <a:lnTo>
                      <a:pt x="1371509" y="266923"/>
                    </a:lnTo>
                    <a:cubicBezTo>
                      <a:pt x="1445218" y="193214"/>
                      <a:pt x="1445217" y="73709"/>
                      <a:pt x="1371509" y="0"/>
                    </a:cubicBezTo>
                    <a:lnTo>
                      <a:pt x="1721920" y="350412"/>
                    </a:lnTo>
                    <a:cubicBezTo>
                      <a:pt x="1795629" y="424121"/>
                      <a:pt x="1795628" y="543626"/>
                      <a:pt x="1721920" y="617335"/>
                    </a:cubicBezTo>
                    <a:close/>
                  </a:path>
                </a:pathLst>
              </a:custGeom>
              <a:solidFill>
                <a:schemeClr val="accent1"/>
              </a:solidFill>
              <a:ln>
                <a:noFill/>
              </a:ln>
              <a:effectLst>
                <a:outerShdw blurRad="254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1" dirty="0"/>
              </a:p>
            </p:txBody>
          </p:sp>
        </p:grpSp>
      </p:grpSp>
      <p:sp>
        <p:nvSpPr>
          <p:cNvPr id="37" name="Прямоугольник 36"/>
          <p:cNvSpPr/>
          <p:nvPr/>
        </p:nvSpPr>
        <p:spPr>
          <a:xfrm>
            <a:off x="2501391" y="330885"/>
            <a:ext cx="9375298" cy="430887"/>
          </a:xfrm>
          <a:prstGeom prst="rect">
            <a:avLst/>
          </a:prstGeom>
        </p:spPr>
        <p:txBody>
          <a:bodyPr wrap="square">
            <a:spAutoFit/>
          </a:bodyPr>
          <a:lstStyle/>
          <a:p>
            <a:pPr algn="just"/>
            <a:r>
              <a:rPr lang="en-GB" sz="2200" dirty="0">
                <a:latin typeface="Times New Roman" panose="02020603050405020304" pitchFamily="18" charset="0"/>
                <a:cs typeface="Times New Roman" panose="02020603050405020304" pitchFamily="18" charset="0"/>
              </a:rPr>
              <a:t>       </a:t>
            </a:r>
            <a:endParaRPr lang="ru-RU" sz="2200" dirty="0">
              <a:latin typeface="Times New Roman" panose="02020603050405020304" pitchFamily="18" charset="0"/>
              <a:cs typeface="Times New Roman" panose="02020603050405020304" pitchFamily="18" charset="0"/>
            </a:endParaRPr>
          </a:p>
        </p:txBody>
      </p:sp>
      <p:sp>
        <p:nvSpPr>
          <p:cNvPr id="39" name="Прямоугольник 38">
            <a:extLst>
              <a:ext uri="{FF2B5EF4-FFF2-40B4-BE49-F238E27FC236}">
                <a16:creationId xmlns:a16="http://schemas.microsoft.com/office/drawing/2014/main" id="{FD99951F-4F1F-46A9-948A-4F6B7579CA20}"/>
              </a:ext>
            </a:extLst>
          </p:cNvPr>
          <p:cNvSpPr/>
          <p:nvPr/>
        </p:nvSpPr>
        <p:spPr>
          <a:xfrm>
            <a:off x="2501391" y="522065"/>
            <a:ext cx="9198440" cy="5886227"/>
          </a:xfrm>
          <a:prstGeom prst="rect">
            <a:avLst/>
          </a:prstGeom>
        </p:spPr>
        <p:txBody>
          <a:bodyPr wrap="square">
            <a:spAutoFit/>
          </a:bodyPr>
          <a:lstStyle/>
          <a:p>
            <a:pPr>
              <a:spcAft>
                <a:spcPts val="0"/>
              </a:spcAft>
            </a:pPr>
            <a:r>
              <a:rPr lang="en-US" b="1" dirty="0" err="1">
                <a:latin typeface="Times New Roman" panose="02020603050405020304" pitchFamily="18" charset="0"/>
                <a:ea typeface="Times New Roman" panose="02020603050405020304" pitchFamily="18" charset="0"/>
              </a:rPr>
              <a:t>Jarangli</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va</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jarangsiz</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undosh</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tovushlarning</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yozuvda</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ifodalanishi</a:t>
            </a:r>
            <a:r>
              <a:rPr lang="en-US" b="1" dirty="0">
                <a:latin typeface="Times New Roman" panose="02020603050405020304" pitchFamily="18" charset="0"/>
                <a:ea typeface="Times New Roman" panose="02020603050405020304" pitchFamily="18" charset="0"/>
              </a:rPr>
              <a:t>.</a:t>
            </a:r>
          </a:p>
          <a:p>
            <a:pPr>
              <a:lnSpc>
                <a:spcPct val="150000"/>
              </a:lnSpc>
              <a:spcAft>
                <a:spcPts val="0"/>
              </a:spcAft>
            </a:pPr>
            <a:endParaRPr lang="ru-RU" sz="1100" dirty="0">
              <a:latin typeface="Times New Roman" panose="02020603050405020304" pitchFamily="18" charset="0"/>
              <a:ea typeface="Times New Roman" panose="02020603050405020304" pitchFamily="18" charset="0"/>
            </a:endParaRPr>
          </a:p>
          <a:p>
            <a:pPr algn="just">
              <a:lnSpc>
                <a:spcPct val="150000"/>
              </a:lnSpc>
            </a:pPr>
            <a:r>
              <a:rPr lang="en-US" dirty="0" err="1">
                <a:latin typeface="Times New Roman" panose="02020603050405020304" pitchFamily="18" charset="0"/>
                <a:ea typeface="Times New Roman" panose="02020603050405020304" pitchFamily="18" charset="0"/>
                <a:cs typeface="Times New Roman" panose="02020603050405020304" pitchFamily="18" charset="0"/>
              </a:rPr>
              <a:t>O’quvchilarga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jarangli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jarangsiz</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undosh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tovnshlar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talaffuzini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kuzatishga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asoslanib</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tanishtiriladi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Bunda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jufti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bor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jarangli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jarangsiz</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undoshlar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ajratiladi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Kuzatishda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o’quvchilar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faol</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qatnashishi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ularga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jufti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bor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jarangli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undosh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bilan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jarangsiz</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undoshlarni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ajratish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qanchalik</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muhim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ekanini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yaqqol</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ko’rsatish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uchun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faqat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bitta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undosh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tovush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bilan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farqlanadigan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50000"/>
              </a:lnSpc>
            </a:pPr>
            <a:r>
              <a:rPr lang="en-US" dirty="0" err="1">
                <a:latin typeface="Times New Roman" panose="02020603050405020304" pitchFamily="18" charset="0"/>
                <a:ea typeface="Times New Roman" panose="02020603050405020304" pitchFamily="18" charset="0"/>
                <a:cs typeface="Times New Roman" panose="02020603050405020304" pitchFamily="18" charset="0"/>
              </a:rPr>
              <a:t>baqir</a:t>
            </a:r>
            <a:r>
              <a:rPr lang="en-US" dirty="0">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paqir</a:t>
            </a:r>
            <a:r>
              <a:rPr lang="en-US" dirty="0">
                <a:latin typeface="Times New Roman" panose="02020603050405020304" pitchFamily="18" charset="0"/>
                <a:ea typeface="Times New Roman" panose="02020603050405020304" pitchFamily="18" charset="0"/>
                <a:cs typeface="Times New Roman" panose="02020603050405020304" pitchFamily="18" charset="0"/>
              </a:rPr>
              <a:t>, gul -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kul</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dil</a:t>
            </a:r>
            <a:r>
              <a:rPr lang="en-US" dirty="0">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til</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zina</a:t>
            </a:r>
            <a:r>
              <a:rPr lang="en-US" dirty="0">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sina</a:t>
            </a:r>
            <a:r>
              <a:rPr lang="en-US" dirty="0">
                <a:latin typeface="Times New Roman" panose="02020603050405020304" pitchFamily="18" charset="0"/>
                <a:cs typeface="Times New Roman" panose="02020603050405020304" pitchFamily="18" charset="0"/>
              </a:rPr>
              <a:t>, joy - choy </a:t>
            </a:r>
            <a:r>
              <a:rPr lang="en-US" dirty="0" err="1">
                <a:latin typeface="Times New Roman" panose="02020603050405020304" pitchFamily="18" charset="0"/>
                <a:cs typeface="Times New Roman" panose="02020603050405020304" pitchFamily="18" charset="0"/>
              </a:rPr>
              <a:t>kabi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so’zlardagi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taqqoslash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maqsadga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muvofiq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o’qituvchi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o’quvchilar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diqqatini</a:t>
            </a:r>
            <a:r>
              <a:rPr lang="en-US" dirty="0">
                <a:latin typeface="Times New Roman" panose="02020603050405020304" pitchFamily="18" charset="0"/>
                <a:cs typeface="Times New Roman" panose="02020603050405020304" pitchFamily="18" charset="0"/>
              </a:rPr>
              <a:t> b-p, v-f, g-k, d-t, z-</a:t>
            </a:r>
            <a:r>
              <a:rPr lang="en-US" dirty="0" err="1">
                <a:latin typeface="Times New Roman" panose="02020603050405020304" pitchFamily="18" charset="0"/>
                <a:cs typeface="Times New Roman" panose="02020603050405020304" pitchFamily="18" charset="0"/>
              </a:rPr>
              <a:t>s,j</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ch</a:t>
            </a:r>
            <a:r>
              <a:rPr lang="en-US" dirty="0">
                <a:latin typeface="Times New Roman" panose="02020603050405020304" pitchFamily="18" charset="0"/>
                <a:cs typeface="Times New Roman" panose="02020603050405020304" pitchFamily="18" charset="0"/>
              </a:rPr>
              <a:t>, j-</a:t>
            </a:r>
            <a:r>
              <a:rPr lang="en-US" dirty="0" err="1">
                <a:latin typeface="Times New Roman" panose="02020603050405020304" pitchFamily="18" charset="0"/>
                <a:cs typeface="Times New Roman" panose="02020603050405020304" pitchFamily="18" charset="0"/>
              </a:rPr>
              <a:t>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jarangli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ikkinchisi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jarangsiz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undoshdan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iborat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juftlarini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qilishiga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qaratadi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ularning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talaffuzidagi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farqni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amaliy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tushuntiradi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jarangli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undosh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tovushlarda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shovqin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qisman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ovoz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qatnashadi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jarangsiz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undoshlarda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faqat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shovqin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eshitiladi</a:t>
            </a:r>
            <a:r>
              <a:rPr lang="en-US" dirty="0">
                <a:latin typeface="Times New Roman" panose="02020603050405020304" pitchFamily="18" charset="0"/>
                <a:cs typeface="Times New Roman" panose="02020603050405020304" pitchFamily="18" charset="0"/>
              </a:rPr>
              <a:t>). </a:t>
            </a:r>
          </a:p>
          <a:p>
            <a:pPr algn="just">
              <a:lnSpc>
                <a:spcPct val="150000"/>
              </a:lnSpc>
            </a:pPr>
            <a:r>
              <a:rPr lang="en-US" dirty="0" err="1">
                <a:latin typeface="Times New Roman" panose="02020603050405020304" pitchFamily="18" charset="0"/>
                <a:cs typeface="Times New Roman" panose="02020603050405020304" pitchFamily="18" charset="0"/>
              </a:rPr>
              <a:t>Xattaxtaga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quyidagicha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yozib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qo’yiladi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1. </a:t>
            </a:r>
            <a:r>
              <a:rPr lang="en-US" dirty="0" err="1">
                <a:latin typeface="Times New Roman" panose="02020603050405020304" pitchFamily="18" charset="0"/>
                <a:cs typeface="Times New Roman" panose="02020603050405020304" pitchFamily="18" charset="0"/>
              </a:rPr>
              <a:t>Jufti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jarangli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undoshlar</a:t>
            </a:r>
            <a:r>
              <a:rPr lang="en-US" dirty="0">
                <a:latin typeface="Times New Roman" panose="02020603050405020304" pitchFamily="18" charset="0"/>
                <a:cs typeface="Times New Roman" panose="02020603050405020304" pitchFamily="18" charset="0"/>
              </a:rPr>
              <a:t>: b, v, g, d, </a:t>
            </a:r>
            <a:r>
              <a:rPr lang="en-US" dirty="0" err="1">
                <a:latin typeface="Times New Roman" panose="02020603050405020304" pitchFamily="18" charset="0"/>
                <a:cs typeface="Times New Roman" panose="02020603050405020304" pitchFamily="18" charset="0"/>
              </a:rPr>
              <a:t>l,j,j</a:t>
            </a:r>
            <a:r>
              <a:rPr lang="en-US" dirty="0">
                <a:latin typeface="Times New Roman" panose="02020603050405020304" pitchFamily="18" charset="0"/>
                <a:cs typeface="Times New Roman" panose="02020603050405020304" pitchFamily="18" charset="0"/>
              </a:rPr>
              <a:t>, g’. </a:t>
            </a:r>
            <a:endParaRPr lang="ru-RU"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2. </a:t>
            </a:r>
            <a:r>
              <a:rPr lang="en-US" dirty="0" err="1">
                <a:latin typeface="Times New Roman" panose="02020603050405020304" pitchFamily="18" charset="0"/>
                <a:cs typeface="Times New Roman" panose="02020603050405020304" pitchFamily="18" charset="0"/>
              </a:rPr>
              <a:t>Jufti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jarangsiz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undoshlar</a:t>
            </a:r>
            <a:r>
              <a:rPr lang="en-US" dirty="0">
                <a:latin typeface="Times New Roman" panose="02020603050405020304" pitchFamily="18" charset="0"/>
                <a:cs typeface="Times New Roman" panose="02020603050405020304" pitchFamily="18" charset="0"/>
              </a:rPr>
              <a:t>: p, f, k, t, s, </a:t>
            </a:r>
            <a:r>
              <a:rPr lang="en-US" dirty="0" err="1">
                <a:latin typeface="Times New Roman" panose="02020603050405020304" pitchFamily="18" charset="0"/>
                <a:cs typeface="Times New Roman" panose="02020603050405020304" pitchFamily="18" charset="0"/>
              </a:rPr>
              <a:t>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a:t>
            </a:r>
            <a:r>
              <a:rPr lang="en-US" dirty="0">
                <a:latin typeface="Times New Roman" panose="02020603050405020304" pitchFamily="18" charset="0"/>
                <a:cs typeface="Times New Roman" panose="02020603050405020304" pitchFamily="18" charset="0"/>
              </a:rPr>
              <a:t>, x.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4432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5">
            <a:extLst>
              <a:ext uri="{FF2B5EF4-FFF2-40B4-BE49-F238E27FC236}">
                <a16:creationId xmlns:a16="http://schemas.microsoft.com/office/drawing/2014/main" id="{0B4FEA02-D24A-4121-B07B-C69638BC3099}"/>
              </a:ext>
            </a:extLst>
          </p:cNvPr>
          <p:cNvGrpSpPr/>
          <p:nvPr/>
        </p:nvGrpSpPr>
        <p:grpSpPr>
          <a:xfrm>
            <a:off x="8632542" y="4200829"/>
            <a:ext cx="3185708" cy="2518883"/>
            <a:chOff x="3741176" y="2106694"/>
            <a:chExt cx="4709648" cy="3723835"/>
          </a:xfrm>
        </p:grpSpPr>
        <p:grpSp>
          <p:nvGrpSpPr>
            <p:cNvPr id="3" name="Group 125">
              <a:extLst>
                <a:ext uri="{FF2B5EF4-FFF2-40B4-BE49-F238E27FC236}">
                  <a16:creationId xmlns:a16="http://schemas.microsoft.com/office/drawing/2014/main" id="{C0661558-03A1-438C-8C2F-12346D7E8D3A}"/>
                </a:ext>
              </a:extLst>
            </p:cNvPr>
            <p:cNvGrpSpPr/>
            <p:nvPr/>
          </p:nvGrpSpPr>
          <p:grpSpPr>
            <a:xfrm>
              <a:off x="3741176" y="2106694"/>
              <a:ext cx="4709648" cy="3723835"/>
              <a:chOff x="2228055" y="1971102"/>
              <a:chExt cx="4575969" cy="3618138"/>
            </a:xfrm>
          </p:grpSpPr>
          <p:sp>
            <p:nvSpPr>
              <p:cNvPr id="7" name="Freeform 18">
                <a:extLst>
                  <a:ext uri="{FF2B5EF4-FFF2-40B4-BE49-F238E27FC236}">
                    <a16:creationId xmlns:a16="http://schemas.microsoft.com/office/drawing/2014/main" id="{6BEC9440-7EB4-4C40-9D56-25B982B6666E}"/>
                  </a:ext>
                </a:extLst>
              </p:cNvPr>
              <p:cNvSpPr>
                <a:spLocks/>
              </p:cNvSpPr>
              <p:nvPr/>
            </p:nvSpPr>
            <p:spPr bwMode="auto">
              <a:xfrm>
                <a:off x="2228055" y="1971102"/>
                <a:ext cx="3243960" cy="3618138"/>
              </a:xfrm>
              <a:custGeom>
                <a:avLst/>
                <a:gdLst/>
                <a:ahLst/>
                <a:cxnLst/>
                <a:rect l="l" t="t" r="r" b="b"/>
                <a:pathLst>
                  <a:path w="3243960" h="3618138">
                    <a:moveTo>
                      <a:pt x="1764407" y="0"/>
                    </a:moveTo>
                    <a:lnTo>
                      <a:pt x="1913381" y="1203"/>
                    </a:lnTo>
                    <a:lnTo>
                      <a:pt x="2053042" y="12022"/>
                    </a:lnTo>
                    <a:lnTo>
                      <a:pt x="2185723" y="30056"/>
                    </a:lnTo>
                    <a:lnTo>
                      <a:pt x="2312583" y="56506"/>
                    </a:lnTo>
                    <a:lnTo>
                      <a:pt x="2433624" y="88967"/>
                    </a:lnTo>
                    <a:lnTo>
                      <a:pt x="2545354" y="131046"/>
                    </a:lnTo>
                    <a:lnTo>
                      <a:pt x="2653593" y="176731"/>
                    </a:lnTo>
                    <a:lnTo>
                      <a:pt x="2752521" y="230833"/>
                    </a:lnTo>
                    <a:lnTo>
                      <a:pt x="2763561" y="238103"/>
                    </a:lnTo>
                    <a:lnTo>
                      <a:pt x="2764776" y="236609"/>
                    </a:lnTo>
                    <a:cubicBezTo>
                      <a:pt x="3318761" y="687035"/>
                      <a:pt x="3404939" y="1500322"/>
                      <a:pt x="2957653" y="2056846"/>
                    </a:cubicBezTo>
                    <a:lnTo>
                      <a:pt x="2794867" y="1926012"/>
                    </a:lnTo>
                    <a:cubicBezTo>
                      <a:pt x="3170184" y="1459033"/>
                      <a:pt x="3097872" y="776605"/>
                      <a:pt x="2633024" y="398652"/>
                    </a:cubicBezTo>
                    <a:lnTo>
                      <a:pt x="2635535" y="395564"/>
                    </a:lnTo>
                    <a:cubicBezTo>
                      <a:pt x="2458856" y="294299"/>
                      <a:pt x="2250796" y="159602"/>
                      <a:pt x="1912553" y="162771"/>
                    </a:cubicBezTo>
                    <a:cubicBezTo>
                      <a:pt x="1018501" y="171149"/>
                      <a:pt x="651082" y="745769"/>
                      <a:pt x="651082" y="1464934"/>
                    </a:cubicBezTo>
                    <a:cubicBezTo>
                      <a:pt x="651082" y="2065638"/>
                      <a:pt x="1045124" y="2571338"/>
                      <a:pt x="1581345" y="2720212"/>
                    </a:cubicBezTo>
                    <a:cubicBezTo>
                      <a:pt x="2189761" y="2865156"/>
                      <a:pt x="2916596" y="3085457"/>
                      <a:pt x="3019039" y="3381117"/>
                    </a:cubicBezTo>
                    <a:lnTo>
                      <a:pt x="3030682" y="3420409"/>
                    </a:lnTo>
                    <a:lnTo>
                      <a:pt x="3049304" y="3486532"/>
                    </a:lnTo>
                    <a:lnTo>
                      <a:pt x="3067926" y="3553859"/>
                    </a:lnTo>
                    <a:lnTo>
                      <a:pt x="3088874" y="3615173"/>
                    </a:lnTo>
                    <a:lnTo>
                      <a:pt x="3090086" y="3618138"/>
                    </a:lnTo>
                    <a:lnTo>
                      <a:pt x="1487028" y="3618138"/>
                    </a:lnTo>
                    <a:lnTo>
                      <a:pt x="1482754" y="3594736"/>
                    </a:lnTo>
                    <a:lnTo>
                      <a:pt x="1471115" y="3529813"/>
                    </a:lnTo>
                    <a:lnTo>
                      <a:pt x="1458312" y="3466094"/>
                    </a:lnTo>
                    <a:lnTo>
                      <a:pt x="1443182" y="3404780"/>
                    </a:lnTo>
                    <a:lnTo>
                      <a:pt x="1428052" y="3345869"/>
                    </a:lnTo>
                    <a:lnTo>
                      <a:pt x="1409430" y="3294173"/>
                    </a:lnTo>
                    <a:lnTo>
                      <a:pt x="1389645" y="3249689"/>
                    </a:lnTo>
                    <a:lnTo>
                      <a:pt x="1368696" y="3214824"/>
                    </a:lnTo>
                    <a:lnTo>
                      <a:pt x="1345419" y="3193183"/>
                    </a:lnTo>
                    <a:lnTo>
                      <a:pt x="1319814" y="3182363"/>
                    </a:lnTo>
                    <a:lnTo>
                      <a:pt x="1290717" y="3177554"/>
                    </a:lnTo>
                    <a:lnTo>
                      <a:pt x="1256965" y="3179958"/>
                    </a:lnTo>
                    <a:lnTo>
                      <a:pt x="1223213" y="3184767"/>
                    </a:lnTo>
                    <a:lnTo>
                      <a:pt x="1191790" y="3193183"/>
                    </a:lnTo>
                    <a:lnTo>
                      <a:pt x="1161529" y="3201598"/>
                    </a:lnTo>
                    <a:lnTo>
                      <a:pt x="1133597" y="3210015"/>
                    </a:lnTo>
                    <a:lnTo>
                      <a:pt x="1112647" y="3217228"/>
                    </a:lnTo>
                    <a:lnTo>
                      <a:pt x="1062602" y="3234059"/>
                    </a:lnTo>
                    <a:lnTo>
                      <a:pt x="1005573" y="3249689"/>
                    </a:lnTo>
                    <a:lnTo>
                      <a:pt x="941560" y="3262914"/>
                    </a:lnTo>
                    <a:lnTo>
                      <a:pt x="874056" y="3271330"/>
                    </a:lnTo>
                    <a:lnTo>
                      <a:pt x="806552" y="3278543"/>
                    </a:lnTo>
                    <a:lnTo>
                      <a:pt x="737886" y="3280948"/>
                    </a:lnTo>
                    <a:lnTo>
                      <a:pt x="672709" y="3276139"/>
                    </a:lnTo>
                    <a:lnTo>
                      <a:pt x="611025" y="3265318"/>
                    </a:lnTo>
                    <a:lnTo>
                      <a:pt x="577273" y="3256902"/>
                    </a:lnTo>
                    <a:lnTo>
                      <a:pt x="543521" y="3241274"/>
                    </a:lnTo>
                    <a:lnTo>
                      <a:pt x="509769" y="3223240"/>
                    </a:lnTo>
                    <a:lnTo>
                      <a:pt x="480674" y="3201598"/>
                    </a:lnTo>
                    <a:lnTo>
                      <a:pt x="450413" y="3175149"/>
                    </a:lnTo>
                    <a:lnTo>
                      <a:pt x="427136" y="3147498"/>
                    </a:lnTo>
                    <a:lnTo>
                      <a:pt x="410841" y="3112633"/>
                    </a:lnTo>
                    <a:lnTo>
                      <a:pt x="398039" y="3072958"/>
                    </a:lnTo>
                    <a:lnTo>
                      <a:pt x="393384" y="3029676"/>
                    </a:lnTo>
                    <a:lnTo>
                      <a:pt x="398039" y="2981586"/>
                    </a:lnTo>
                    <a:lnTo>
                      <a:pt x="403859" y="2947924"/>
                    </a:lnTo>
                    <a:lnTo>
                      <a:pt x="412006" y="2910653"/>
                    </a:lnTo>
                    <a:lnTo>
                      <a:pt x="421316" y="2872182"/>
                    </a:lnTo>
                    <a:lnTo>
                      <a:pt x="424808" y="2834911"/>
                    </a:lnTo>
                    <a:lnTo>
                      <a:pt x="424808" y="2795237"/>
                    </a:lnTo>
                    <a:lnTo>
                      <a:pt x="414333" y="2760372"/>
                    </a:lnTo>
                    <a:lnTo>
                      <a:pt x="403859" y="2741136"/>
                    </a:lnTo>
                    <a:lnTo>
                      <a:pt x="385236" y="2723102"/>
                    </a:lnTo>
                    <a:lnTo>
                      <a:pt x="365452" y="2709877"/>
                    </a:lnTo>
                    <a:lnTo>
                      <a:pt x="344502" y="2699057"/>
                    </a:lnTo>
                    <a:lnTo>
                      <a:pt x="323552" y="2683427"/>
                    </a:lnTo>
                    <a:lnTo>
                      <a:pt x="307259" y="2666596"/>
                    </a:lnTo>
                    <a:lnTo>
                      <a:pt x="294455" y="2644956"/>
                    </a:lnTo>
                    <a:lnTo>
                      <a:pt x="289800" y="2620911"/>
                    </a:lnTo>
                    <a:lnTo>
                      <a:pt x="292128" y="2596866"/>
                    </a:lnTo>
                    <a:lnTo>
                      <a:pt x="300275" y="2574023"/>
                    </a:lnTo>
                    <a:lnTo>
                      <a:pt x="310750" y="2554786"/>
                    </a:lnTo>
                    <a:lnTo>
                      <a:pt x="317733" y="2535551"/>
                    </a:lnTo>
                    <a:lnTo>
                      <a:pt x="283982" y="2511505"/>
                    </a:lnTo>
                    <a:lnTo>
                      <a:pt x="260703" y="2487461"/>
                    </a:lnTo>
                    <a:lnTo>
                      <a:pt x="247901" y="2463416"/>
                    </a:lnTo>
                    <a:lnTo>
                      <a:pt x="245574" y="2436966"/>
                    </a:lnTo>
                    <a:lnTo>
                      <a:pt x="249066" y="2412922"/>
                    </a:lnTo>
                    <a:lnTo>
                      <a:pt x="258376" y="2386471"/>
                    </a:lnTo>
                    <a:lnTo>
                      <a:pt x="271178" y="2360023"/>
                    </a:lnTo>
                    <a:lnTo>
                      <a:pt x="285145" y="2333572"/>
                    </a:lnTo>
                    <a:lnTo>
                      <a:pt x="297948" y="2305921"/>
                    </a:lnTo>
                    <a:lnTo>
                      <a:pt x="310750" y="2279471"/>
                    </a:lnTo>
                    <a:lnTo>
                      <a:pt x="317733" y="2250617"/>
                    </a:lnTo>
                    <a:lnTo>
                      <a:pt x="294455" y="2228976"/>
                    </a:lnTo>
                    <a:lnTo>
                      <a:pt x="261868" y="2212145"/>
                    </a:lnTo>
                    <a:lnTo>
                      <a:pt x="225789" y="2196515"/>
                    </a:lnTo>
                    <a:lnTo>
                      <a:pt x="188545" y="2183290"/>
                    </a:lnTo>
                    <a:lnTo>
                      <a:pt x="150138" y="2170066"/>
                    </a:lnTo>
                    <a:lnTo>
                      <a:pt x="111731" y="2156841"/>
                    </a:lnTo>
                    <a:lnTo>
                      <a:pt x="75651" y="2141212"/>
                    </a:lnTo>
                    <a:lnTo>
                      <a:pt x="46554" y="2124381"/>
                    </a:lnTo>
                    <a:lnTo>
                      <a:pt x="20950" y="2100335"/>
                    </a:lnTo>
                    <a:lnTo>
                      <a:pt x="5820" y="2071482"/>
                    </a:lnTo>
                    <a:lnTo>
                      <a:pt x="0" y="2041425"/>
                    </a:lnTo>
                    <a:lnTo>
                      <a:pt x="4656" y="2012571"/>
                    </a:lnTo>
                    <a:lnTo>
                      <a:pt x="15130" y="1986122"/>
                    </a:lnTo>
                    <a:lnTo>
                      <a:pt x="31424" y="1964481"/>
                    </a:lnTo>
                    <a:lnTo>
                      <a:pt x="51209" y="1942841"/>
                    </a:lnTo>
                    <a:lnTo>
                      <a:pt x="69831" y="1924807"/>
                    </a:lnTo>
                    <a:lnTo>
                      <a:pt x="84961" y="1910380"/>
                    </a:lnTo>
                    <a:lnTo>
                      <a:pt x="129188" y="1857481"/>
                    </a:lnTo>
                    <a:lnTo>
                      <a:pt x="175742" y="1809391"/>
                    </a:lnTo>
                    <a:lnTo>
                      <a:pt x="222297" y="1761301"/>
                    </a:lnTo>
                    <a:lnTo>
                      <a:pt x="266523" y="1708402"/>
                    </a:lnTo>
                    <a:lnTo>
                      <a:pt x="308423" y="1656704"/>
                    </a:lnTo>
                    <a:lnTo>
                      <a:pt x="346829" y="1597795"/>
                    </a:lnTo>
                    <a:lnTo>
                      <a:pt x="378254" y="1534075"/>
                    </a:lnTo>
                    <a:lnTo>
                      <a:pt x="395711" y="1481176"/>
                    </a:lnTo>
                    <a:lnTo>
                      <a:pt x="401531" y="1429479"/>
                    </a:lnTo>
                    <a:lnTo>
                      <a:pt x="401531" y="1374175"/>
                    </a:lnTo>
                    <a:cubicBezTo>
                      <a:pt x="401143" y="1354538"/>
                      <a:pt x="400754" y="1334901"/>
                      <a:pt x="400367" y="1315264"/>
                    </a:cubicBezTo>
                    <a:lnTo>
                      <a:pt x="398039" y="1256355"/>
                    </a:lnTo>
                    <a:lnTo>
                      <a:pt x="400367" y="1192635"/>
                    </a:lnTo>
                    <a:lnTo>
                      <a:pt x="406186" y="1125309"/>
                    </a:lnTo>
                    <a:lnTo>
                      <a:pt x="471362" y="847589"/>
                    </a:lnTo>
                    <a:lnTo>
                      <a:pt x="512097" y="746600"/>
                    </a:lnTo>
                    <a:lnTo>
                      <a:pt x="560979" y="652824"/>
                    </a:lnTo>
                    <a:lnTo>
                      <a:pt x="618008" y="565059"/>
                    </a:lnTo>
                    <a:lnTo>
                      <a:pt x="683184" y="482103"/>
                    </a:lnTo>
                    <a:lnTo>
                      <a:pt x="755343" y="406361"/>
                    </a:lnTo>
                    <a:lnTo>
                      <a:pt x="833322" y="336631"/>
                    </a:lnTo>
                    <a:lnTo>
                      <a:pt x="918283" y="272912"/>
                    </a:lnTo>
                    <a:lnTo>
                      <a:pt x="1006736" y="216405"/>
                    </a:lnTo>
                    <a:lnTo>
                      <a:pt x="1102172" y="165911"/>
                    </a:lnTo>
                    <a:lnTo>
                      <a:pt x="1199936" y="123832"/>
                    </a:lnTo>
                    <a:lnTo>
                      <a:pt x="1298864" y="86563"/>
                    </a:lnTo>
                    <a:lnTo>
                      <a:pt x="1631727" y="10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ko-KR" altLang="en-US" sz="2701" dirty="0"/>
              </a:p>
            </p:txBody>
          </p:sp>
          <p:grpSp>
            <p:nvGrpSpPr>
              <p:cNvPr id="8" name="Group 127">
                <a:extLst>
                  <a:ext uri="{FF2B5EF4-FFF2-40B4-BE49-F238E27FC236}">
                    <a16:creationId xmlns:a16="http://schemas.microsoft.com/office/drawing/2014/main" id="{4B2BD0FE-6C6C-4AB5-AEAB-DB3784205259}"/>
                  </a:ext>
                </a:extLst>
              </p:cNvPr>
              <p:cNvGrpSpPr/>
              <p:nvPr/>
            </p:nvGrpSpPr>
            <p:grpSpPr>
              <a:xfrm>
                <a:off x="4023554" y="4019367"/>
                <a:ext cx="1008112" cy="734938"/>
                <a:chOff x="3509379" y="4293096"/>
                <a:chExt cx="1008112" cy="734938"/>
              </a:xfrm>
            </p:grpSpPr>
            <p:sp>
              <p:nvSpPr>
                <p:cNvPr id="10" name="Rounded Rectangle 10">
                  <a:extLst>
                    <a:ext uri="{FF2B5EF4-FFF2-40B4-BE49-F238E27FC236}">
                      <a16:creationId xmlns:a16="http://schemas.microsoft.com/office/drawing/2014/main" id="{10DE1C25-48F6-48C5-9B0B-E72BF88FC68A}"/>
                    </a:ext>
                  </a:extLst>
                </p:cNvPr>
                <p:cNvSpPr/>
                <p:nvPr/>
              </p:nvSpPr>
              <p:spPr>
                <a:xfrm>
                  <a:off x="3509379" y="4293096"/>
                  <a:ext cx="1008112" cy="180000"/>
                </a:xfrm>
                <a:prstGeom prst="roundRect">
                  <a:avLst>
                    <a:gd name="adj" fmla="val 50000"/>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1" name="Rounded Rectangle 13">
                  <a:extLst>
                    <a:ext uri="{FF2B5EF4-FFF2-40B4-BE49-F238E27FC236}">
                      <a16:creationId xmlns:a16="http://schemas.microsoft.com/office/drawing/2014/main" id="{F2EE876F-0D45-4E99-8224-C2026736BC93}"/>
                    </a:ext>
                  </a:extLst>
                </p:cNvPr>
                <p:cNvSpPr/>
                <p:nvPr/>
              </p:nvSpPr>
              <p:spPr>
                <a:xfrm>
                  <a:off x="3581435" y="4537695"/>
                  <a:ext cx="864000" cy="180000"/>
                </a:xfrm>
                <a:prstGeom prst="roundRect">
                  <a:avLst>
                    <a:gd name="adj" fmla="val 50000"/>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12" name="Chord 131">
                  <a:extLst>
                    <a:ext uri="{FF2B5EF4-FFF2-40B4-BE49-F238E27FC236}">
                      <a16:creationId xmlns:a16="http://schemas.microsoft.com/office/drawing/2014/main" id="{9FBA1DD6-B5B8-407A-8111-4D2736D7A8F2}"/>
                    </a:ext>
                  </a:extLst>
                </p:cNvPr>
                <p:cNvSpPr/>
                <p:nvPr/>
              </p:nvSpPr>
              <p:spPr>
                <a:xfrm>
                  <a:off x="3766973" y="4535109"/>
                  <a:ext cx="492925" cy="492925"/>
                </a:xfrm>
                <a:prstGeom prst="chord">
                  <a:avLst>
                    <a:gd name="adj1" fmla="val 21471232"/>
                    <a:gd name="adj2" fmla="val 10878117"/>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sp>
            <p:nvSpPr>
              <p:cNvPr id="9" name="Freeform 18">
                <a:extLst>
                  <a:ext uri="{FF2B5EF4-FFF2-40B4-BE49-F238E27FC236}">
                    <a16:creationId xmlns:a16="http://schemas.microsoft.com/office/drawing/2014/main" id="{4B4F0FB0-1CBE-46B6-BF1F-7D8BB938C57F}"/>
                  </a:ext>
                </a:extLst>
              </p:cNvPr>
              <p:cNvSpPr>
                <a:spLocks/>
              </p:cNvSpPr>
              <p:nvPr/>
            </p:nvSpPr>
            <p:spPr bwMode="auto">
              <a:xfrm flipH="1">
                <a:off x="3560064" y="1971102"/>
                <a:ext cx="3243960" cy="3618138"/>
              </a:xfrm>
              <a:custGeom>
                <a:avLst/>
                <a:gdLst/>
                <a:ahLst/>
                <a:cxnLst/>
                <a:rect l="l" t="t" r="r" b="b"/>
                <a:pathLst>
                  <a:path w="3243960" h="3618138">
                    <a:moveTo>
                      <a:pt x="1764407" y="0"/>
                    </a:moveTo>
                    <a:lnTo>
                      <a:pt x="1631727" y="10821"/>
                    </a:lnTo>
                    <a:lnTo>
                      <a:pt x="1298864" y="86563"/>
                    </a:lnTo>
                    <a:lnTo>
                      <a:pt x="1199936" y="123832"/>
                    </a:lnTo>
                    <a:lnTo>
                      <a:pt x="1102172" y="165911"/>
                    </a:lnTo>
                    <a:lnTo>
                      <a:pt x="1006736" y="216405"/>
                    </a:lnTo>
                    <a:lnTo>
                      <a:pt x="918283" y="272912"/>
                    </a:lnTo>
                    <a:lnTo>
                      <a:pt x="833322" y="336631"/>
                    </a:lnTo>
                    <a:lnTo>
                      <a:pt x="755343" y="406361"/>
                    </a:lnTo>
                    <a:lnTo>
                      <a:pt x="683184" y="482103"/>
                    </a:lnTo>
                    <a:lnTo>
                      <a:pt x="618008" y="565059"/>
                    </a:lnTo>
                    <a:lnTo>
                      <a:pt x="560979" y="652824"/>
                    </a:lnTo>
                    <a:lnTo>
                      <a:pt x="512097" y="746600"/>
                    </a:lnTo>
                    <a:lnTo>
                      <a:pt x="471362" y="847589"/>
                    </a:lnTo>
                    <a:lnTo>
                      <a:pt x="406186" y="1125309"/>
                    </a:lnTo>
                    <a:lnTo>
                      <a:pt x="400367" y="1192635"/>
                    </a:lnTo>
                    <a:lnTo>
                      <a:pt x="398039" y="1256355"/>
                    </a:lnTo>
                    <a:lnTo>
                      <a:pt x="400367" y="1315264"/>
                    </a:lnTo>
                    <a:cubicBezTo>
                      <a:pt x="400754" y="1334901"/>
                      <a:pt x="401143" y="1354538"/>
                      <a:pt x="401531" y="1374175"/>
                    </a:cubicBezTo>
                    <a:lnTo>
                      <a:pt x="401531" y="1429479"/>
                    </a:lnTo>
                    <a:lnTo>
                      <a:pt x="395711" y="1481176"/>
                    </a:lnTo>
                    <a:lnTo>
                      <a:pt x="378254" y="1534075"/>
                    </a:lnTo>
                    <a:lnTo>
                      <a:pt x="346829" y="1597795"/>
                    </a:lnTo>
                    <a:lnTo>
                      <a:pt x="308423" y="1656704"/>
                    </a:lnTo>
                    <a:lnTo>
                      <a:pt x="266523" y="1708402"/>
                    </a:lnTo>
                    <a:lnTo>
                      <a:pt x="222297" y="1761301"/>
                    </a:lnTo>
                    <a:lnTo>
                      <a:pt x="175742" y="1809391"/>
                    </a:lnTo>
                    <a:lnTo>
                      <a:pt x="129188" y="1857481"/>
                    </a:lnTo>
                    <a:lnTo>
                      <a:pt x="84961" y="1910380"/>
                    </a:lnTo>
                    <a:lnTo>
                      <a:pt x="69831" y="1924807"/>
                    </a:lnTo>
                    <a:lnTo>
                      <a:pt x="51209" y="1942841"/>
                    </a:lnTo>
                    <a:lnTo>
                      <a:pt x="31424" y="1964481"/>
                    </a:lnTo>
                    <a:lnTo>
                      <a:pt x="15130" y="1986122"/>
                    </a:lnTo>
                    <a:lnTo>
                      <a:pt x="4656" y="2012571"/>
                    </a:lnTo>
                    <a:lnTo>
                      <a:pt x="0" y="2041425"/>
                    </a:lnTo>
                    <a:lnTo>
                      <a:pt x="5820" y="2071482"/>
                    </a:lnTo>
                    <a:lnTo>
                      <a:pt x="20950" y="2100335"/>
                    </a:lnTo>
                    <a:lnTo>
                      <a:pt x="46554" y="2124381"/>
                    </a:lnTo>
                    <a:lnTo>
                      <a:pt x="75651" y="2141212"/>
                    </a:lnTo>
                    <a:lnTo>
                      <a:pt x="111731" y="2156841"/>
                    </a:lnTo>
                    <a:lnTo>
                      <a:pt x="150138" y="2170066"/>
                    </a:lnTo>
                    <a:lnTo>
                      <a:pt x="188545" y="2183290"/>
                    </a:lnTo>
                    <a:lnTo>
                      <a:pt x="225789" y="2196515"/>
                    </a:lnTo>
                    <a:lnTo>
                      <a:pt x="261868" y="2212145"/>
                    </a:lnTo>
                    <a:lnTo>
                      <a:pt x="294455" y="2228976"/>
                    </a:lnTo>
                    <a:lnTo>
                      <a:pt x="317733" y="2250617"/>
                    </a:lnTo>
                    <a:lnTo>
                      <a:pt x="310750" y="2279471"/>
                    </a:lnTo>
                    <a:lnTo>
                      <a:pt x="297948" y="2305921"/>
                    </a:lnTo>
                    <a:lnTo>
                      <a:pt x="285145" y="2333572"/>
                    </a:lnTo>
                    <a:lnTo>
                      <a:pt x="271178" y="2360023"/>
                    </a:lnTo>
                    <a:lnTo>
                      <a:pt x="258376" y="2386471"/>
                    </a:lnTo>
                    <a:lnTo>
                      <a:pt x="249066" y="2412922"/>
                    </a:lnTo>
                    <a:lnTo>
                      <a:pt x="245574" y="2436966"/>
                    </a:lnTo>
                    <a:lnTo>
                      <a:pt x="247901" y="2463416"/>
                    </a:lnTo>
                    <a:lnTo>
                      <a:pt x="260703" y="2487461"/>
                    </a:lnTo>
                    <a:lnTo>
                      <a:pt x="283982" y="2511505"/>
                    </a:lnTo>
                    <a:lnTo>
                      <a:pt x="317733" y="2535551"/>
                    </a:lnTo>
                    <a:lnTo>
                      <a:pt x="310750" y="2554786"/>
                    </a:lnTo>
                    <a:lnTo>
                      <a:pt x="300275" y="2574023"/>
                    </a:lnTo>
                    <a:lnTo>
                      <a:pt x="292128" y="2596866"/>
                    </a:lnTo>
                    <a:lnTo>
                      <a:pt x="289800" y="2620911"/>
                    </a:lnTo>
                    <a:lnTo>
                      <a:pt x="294455" y="2644956"/>
                    </a:lnTo>
                    <a:lnTo>
                      <a:pt x="307259" y="2666596"/>
                    </a:lnTo>
                    <a:lnTo>
                      <a:pt x="323552" y="2683427"/>
                    </a:lnTo>
                    <a:lnTo>
                      <a:pt x="344502" y="2699057"/>
                    </a:lnTo>
                    <a:lnTo>
                      <a:pt x="365452" y="2709877"/>
                    </a:lnTo>
                    <a:lnTo>
                      <a:pt x="385236" y="2723102"/>
                    </a:lnTo>
                    <a:lnTo>
                      <a:pt x="403859" y="2741136"/>
                    </a:lnTo>
                    <a:lnTo>
                      <a:pt x="414333" y="2760372"/>
                    </a:lnTo>
                    <a:lnTo>
                      <a:pt x="424808" y="2795237"/>
                    </a:lnTo>
                    <a:lnTo>
                      <a:pt x="424808" y="2834911"/>
                    </a:lnTo>
                    <a:lnTo>
                      <a:pt x="421316" y="2872182"/>
                    </a:lnTo>
                    <a:lnTo>
                      <a:pt x="412006" y="2910653"/>
                    </a:lnTo>
                    <a:lnTo>
                      <a:pt x="403859" y="2947924"/>
                    </a:lnTo>
                    <a:lnTo>
                      <a:pt x="398039" y="2981586"/>
                    </a:lnTo>
                    <a:lnTo>
                      <a:pt x="393384" y="3029676"/>
                    </a:lnTo>
                    <a:lnTo>
                      <a:pt x="398039" y="3072958"/>
                    </a:lnTo>
                    <a:lnTo>
                      <a:pt x="410841" y="3112633"/>
                    </a:lnTo>
                    <a:lnTo>
                      <a:pt x="427136" y="3147498"/>
                    </a:lnTo>
                    <a:lnTo>
                      <a:pt x="450413" y="3175149"/>
                    </a:lnTo>
                    <a:lnTo>
                      <a:pt x="480674" y="3201598"/>
                    </a:lnTo>
                    <a:lnTo>
                      <a:pt x="509769" y="3223240"/>
                    </a:lnTo>
                    <a:lnTo>
                      <a:pt x="543521" y="3241274"/>
                    </a:lnTo>
                    <a:lnTo>
                      <a:pt x="577273" y="3256902"/>
                    </a:lnTo>
                    <a:lnTo>
                      <a:pt x="611025" y="3265318"/>
                    </a:lnTo>
                    <a:lnTo>
                      <a:pt x="672709" y="3276139"/>
                    </a:lnTo>
                    <a:lnTo>
                      <a:pt x="737886" y="3280948"/>
                    </a:lnTo>
                    <a:lnTo>
                      <a:pt x="806552" y="3278543"/>
                    </a:lnTo>
                    <a:lnTo>
                      <a:pt x="874056" y="3271330"/>
                    </a:lnTo>
                    <a:lnTo>
                      <a:pt x="941560" y="3262914"/>
                    </a:lnTo>
                    <a:lnTo>
                      <a:pt x="1005573" y="3249689"/>
                    </a:lnTo>
                    <a:lnTo>
                      <a:pt x="1062602" y="3234059"/>
                    </a:lnTo>
                    <a:lnTo>
                      <a:pt x="1112647" y="3217228"/>
                    </a:lnTo>
                    <a:lnTo>
                      <a:pt x="1133597" y="3210015"/>
                    </a:lnTo>
                    <a:lnTo>
                      <a:pt x="1161529" y="3201598"/>
                    </a:lnTo>
                    <a:lnTo>
                      <a:pt x="1191790" y="3193183"/>
                    </a:lnTo>
                    <a:lnTo>
                      <a:pt x="1223213" y="3184767"/>
                    </a:lnTo>
                    <a:lnTo>
                      <a:pt x="1256965" y="3179958"/>
                    </a:lnTo>
                    <a:lnTo>
                      <a:pt x="1290717" y="3177554"/>
                    </a:lnTo>
                    <a:lnTo>
                      <a:pt x="1319814" y="3182363"/>
                    </a:lnTo>
                    <a:lnTo>
                      <a:pt x="1345419" y="3193183"/>
                    </a:lnTo>
                    <a:lnTo>
                      <a:pt x="1368696" y="3214824"/>
                    </a:lnTo>
                    <a:lnTo>
                      <a:pt x="1389645" y="3249689"/>
                    </a:lnTo>
                    <a:lnTo>
                      <a:pt x="1409430" y="3294173"/>
                    </a:lnTo>
                    <a:lnTo>
                      <a:pt x="1428052" y="3345869"/>
                    </a:lnTo>
                    <a:lnTo>
                      <a:pt x="1443182" y="3404780"/>
                    </a:lnTo>
                    <a:lnTo>
                      <a:pt x="1458312" y="3466094"/>
                    </a:lnTo>
                    <a:lnTo>
                      <a:pt x="1471115" y="3529813"/>
                    </a:lnTo>
                    <a:lnTo>
                      <a:pt x="1482754" y="3594736"/>
                    </a:lnTo>
                    <a:lnTo>
                      <a:pt x="1487029" y="3618138"/>
                    </a:lnTo>
                    <a:lnTo>
                      <a:pt x="3090086" y="3618138"/>
                    </a:lnTo>
                    <a:lnTo>
                      <a:pt x="3088874" y="3615173"/>
                    </a:lnTo>
                    <a:lnTo>
                      <a:pt x="3067926" y="3553859"/>
                    </a:lnTo>
                    <a:lnTo>
                      <a:pt x="3049304" y="3486532"/>
                    </a:lnTo>
                    <a:lnTo>
                      <a:pt x="3030682" y="3420409"/>
                    </a:lnTo>
                    <a:lnTo>
                      <a:pt x="3019039" y="3381117"/>
                    </a:lnTo>
                    <a:cubicBezTo>
                      <a:pt x="2916596" y="3085457"/>
                      <a:pt x="2189761" y="2865156"/>
                      <a:pt x="1581345" y="2720212"/>
                    </a:cubicBezTo>
                    <a:cubicBezTo>
                      <a:pt x="1045124" y="2571338"/>
                      <a:pt x="651082" y="2065638"/>
                      <a:pt x="651082" y="1464934"/>
                    </a:cubicBezTo>
                    <a:cubicBezTo>
                      <a:pt x="651082" y="745769"/>
                      <a:pt x="1018501" y="171149"/>
                      <a:pt x="1912553" y="162771"/>
                    </a:cubicBezTo>
                    <a:cubicBezTo>
                      <a:pt x="2250796" y="159602"/>
                      <a:pt x="2458856" y="294299"/>
                      <a:pt x="2635535" y="395564"/>
                    </a:cubicBezTo>
                    <a:lnTo>
                      <a:pt x="2633024" y="398652"/>
                    </a:lnTo>
                    <a:cubicBezTo>
                      <a:pt x="3097872" y="776605"/>
                      <a:pt x="3170184" y="1459033"/>
                      <a:pt x="2794867" y="1926012"/>
                    </a:cubicBezTo>
                    <a:lnTo>
                      <a:pt x="2957653" y="2056846"/>
                    </a:lnTo>
                    <a:cubicBezTo>
                      <a:pt x="3404939" y="1500322"/>
                      <a:pt x="3318761" y="687035"/>
                      <a:pt x="2764776" y="236609"/>
                    </a:cubicBezTo>
                    <a:lnTo>
                      <a:pt x="2763561" y="238103"/>
                    </a:lnTo>
                    <a:lnTo>
                      <a:pt x="2752521" y="230833"/>
                    </a:lnTo>
                    <a:lnTo>
                      <a:pt x="2653593" y="176731"/>
                    </a:lnTo>
                    <a:lnTo>
                      <a:pt x="2545354" y="131046"/>
                    </a:lnTo>
                    <a:lnTo>
                      <a:pt x="2433624" y="88967"/>
                    </a:lnTo>
                    <a:lnTo>
                      <a:pt x="2312583" y="56506"/>
                    </a:lnTo>
                    <a:lnTo>
                      <a:pt x="2185723" y="30056"/>
                    </a:lnTo>
                    <a:lnTo>
                      <a:pt x="2053042" y="12022"/>
                    </a:lnTo>
                    <a:lnTo>
                      <a:pt x="1913381" y="1203"/>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ko-KR" altLang="en-US" sz="2701" dirty="0"/>
              </a:p>
            </p:txBody>
          </p:sp>
        </p:grpSp>
        <p:grpSp>
          <p:nvGrpSpPr>
            <p:cNvPr id="4" name="Graphic 33">
              <a:extLst>
                <a:ext uri="{FF2B5EF4-FFF2-40B4-BE49-F238E27FC236}">
                  <a16:creationId xmlns:a16="http://schemas.microsoft.com/office/drawing/2014/main" id="{2F60F083-4123-40E0-AA47-5EC4D0350120}"/>
                </a:ext>
              </a:extLst>
            </p:cNvPr>
            <p:cNvGrpSpPr/>
            <p:nvPr/>
          </p:nvGrpSpPr>
          <p:grpSpPr>
            <a:xfrm>
              <a:off x="5396784" y="2778453"/>
              <a:ext cx="1364502" cy="1261798"/>
              <a:chOff x="7424910" y="2405641"/>
              <a:chExt cx="1771650" cy="1638300"/>
            </a:xfrm>
            <a:solidFill>
              <a:schemeClr val="accent2"/>
            </a:solidFill>
          </p:grpSpPr>
          <p:sp>
            <p:nvSpPr>
              <p:cNvPr id="5" name="Freeform: Shape 133">
                <a:extLst>
                  <a:ext uri="{FF2B5EF4-FFF2-40B4-BE49-F238E27FC236}">
                    <a16:creationId xmlns:a16="http://schemas.microsoft.com/office/drawing/2014/main" id="{D409CF98-DECA-46E6-8541-7FBB24714DD2}"/>
                  </a:ext>
                </a:extLst>
              </p:cNvPr>
              <p:cNvSpPr/>
              <p:nvPr/>
            </p:nvSpPr>
            <p:spPr>
              <a:xfrm>
                <a:off x="7417766" y="2398092"/>
                <a:ext cx="885825" cy="1647825"/>
              </a:xfrm>
              <a:custGeom>
                <a:avLst/>
                <a:gdLst>
                  <a:gd name="connsiteX0" fmla="*/ 749141 w 885825"/>
                  <a:gd name="connsiteY0" fmla="*/ 1281042 h 1647825"/>
                  <a:gd name="connsiteX1" fmla="*/ 858679 w 885825"/>
                  <a:gd name="connsiteY1" fmla="*/ 1312474 h 1647825"/>
                  <a:gd name="connsiteX2" fmla="*/ 858679 w 885825"/>
                  <a:gd name="connsiteY2" fmla="*/ 1287709 h 1647825"/>
                  <a:gd name="connsiteX3" fmla="*/ 861536 w 885825"/>
                  <a:gd name="connsiteY3" fmla="*/ 1006722 h 1647825"/>
                  <a:gd name="connsiteX4" fmla="*/ 855821 w 885825"/>
                  <a:gd name="connsiteY4" fmla="*/ 975289 h 1647825"/>
                  <a:gd name="connsiteX5" fmla="*/ 791051 w 885825"/>
                  <a:gd name="connsiteY5" fmla="*/ 885754 h 1647825"/>
                  <a:gd name="connsiteX6" fmla="*/ 770096 w 885825"/>
                  <a:gd name="connsiteY6" fmla="*/ 880039 h 1647825"/>
                  <a:gd name="connsiteX7" fmla="*/ 745331 w 885825"/>
                  <a:gd name="connsiteY7" fmla="*/ 880039 h 1647825"/>
                  <a:gd name="connsiteX8" fmla="*/ 718661 w 885825"/>
                  <a:gd name="connsiteY8" fmla="*/ 884802 h 1647825"/>
                  <a:gd name="connsiteX9" fmla="*/ 630079 w 885825"/>
                  <a:gd name="connsiteY9" fmla="*/ 1042917 h 1647825"/>
                  <a:gd name="connsiteX10" fmla="*/ 618649 w 885825"/>
                  <a:gd name="connsiteY10" fmla="*/ 1060062 h 1647825"/>
                  <a:gd name="connsiteX11" fmla="*/ 604361 w 885825"/>
                  <a:gd name="connsiteY11" fmla="*/ 1049584 h 1647825"/>
                  <a:gd name="connsiteX12" fmla="*/ 711041 w 885825"/>
                  <a:gd name="connsiteY12" fmla="*/ 859084 h 1647825"/>
                  <a:gd name="connsiteX13" fmla="*/ 737711 w 885825"/>
                  <a:gd name="connsiteY13" fmla="*/ 854322 h 1647825"/>
                  <a:gd name="connsiteX14" fmla="*/ 768191 w 885825"/>
                  <a:gd name="connsiteY14" fmla="*/ 857179 h 1647825"/>
                  <a:gd name="connsiteX15" fmla="*/ 846296 w 885825"/>
                  <a:gd name="connsiteY15" fmla="*/ 891469 h 1647825"/>
                  <a:gd name="connsiteX16" fmla="*/ 855821 w 885825"/>
                  <a:gd name="connsiteY16" fmla="*/ 707637 h 1647825"/>
                  <a:gd name="connsiteX17" fmla="*/ 856774 w 885825"/>
                  <a:gd name="connsiteY17" fmla="*/ 681919 h 1647825"/>
                  <a:gd name="connsiteX18" fmla="*/ 863441 w 885825"/>
                  <a:gd name="connsiteY18" fmla="*/ 650487 h 1647825"/>
                  <a:gd name="connsiteX19" fmla="*/ 868204 w 885825"/>
                  <a:gd name="connsiteY19" fmla="*/ 619054 h 1647825"/>
                  <a:gd name="connsiteX20" fmla="*/ 856774 w 885825"/>
                  <a:gd name="connsiteY20" fmla="*/ 311397 h 1647825"/>
                  <a:gd name="connsiteX21" fmla="*/ 856774 w 885825"/>
                  <a:gd name="connsiteY21" fmla="*/ 280917 h 1647825"/>
                  <a:gd name="connsiteX22" fmla="*/ 856774 w 885825"/>
                  <a:gd name="connsiteY22" fmla="*/ 220909 h 1647825"/>
                  <a:gd name="connsiteX23" fmla="*/ 854869 w 885825"/>
                  <a:gd name="connsiteY23" fmla="*/ 221862 h 1647825"/>
                  <a:gd name="connsiteX24" fmla="*/ 776764 w 885825"/>
                  <a:gd name="connsiteY24" fmla="*/ 71367 h 1647825"/>
                  <a:gd name="connsiteX25" fmla="*/ 750094 w 885825"/>
                  <a:gd name="connsiteY25" fmla="*/ 50412 h 1647825"/>
                  <a:gd name="connsiteX26" fmla="*/ 656749 w 885825"/>
                  <a:gd name="connsiteY26" fmla="*/ 12312 h 1647825"/>
                  <a:gd name="connsiteX27" fmla="*/ 623411 w 885825"/>
                  <a:gd name="connsiteY27" fmla="*/ 8502 h 1647825"/>
                  <a:gd name="connsiteX28" fmla="*/ 391954 w 885825"/>
                  <a:gd name="connsiteY28" fmla="*/ 227577 h 1647825"/>
                  <a:gd name="connsiteX29" fmla="*/ 405289 w 885825"/>
                  <a:gd name="connsiteY29" fmla="*/ 253294 h 1647825"/>
                  <a:gd name="connsiteX30" fmla="*/ 520541 w 885825"/>
                  <a:gd name="connsiteY30" fmla="*/ 332352 h 1647825"/>
                  <a:gd name="connsiteX31" fmla="*/ 551021 w 885825"/>
                  <a:gd name="connsiteY31" fmla="*/ 335209 h 1647825"/>
                  <a:gd name="connsiteX32" fmla="*/ 718661 w 885825"/>
                  <a:gd name="connsiteY32" fmla="*/ 198049 h 1647825"/>
                  <a:gd name="connsiteX33" fmla="*/ 722471 w 885825"/>
                  <a:gd name="connsiteY33" fmla="*/ 163759 h 1647825"/>
                  <a:gd name="connsiteX34" fmla="*/ 743426 w 885825"/>
                  <a:gd name="connsiteY34" fmla="*/ 146614 h 1647825"/>
                  <a:gd name="connsiteX35" fmla="*/ 758666 w 885825"/>
                  <a:gd name="connsiteY35" fmla="*/ 164712 h 1647825"/>
                  <a:gd name="connsiteX36" fmla="*/ 635794 w 885825"/>
                  <a:gd name="connsiteY36" fmla="*/ 353307 h 1647825"/>
                  <a:gd name="connsiteX37" fmla="*/ 708184 w 885825"/>
                  <a:gd name="connsiteY37" fmla="*/ 407599 h 1647825"/>
                  <a:gd name="connsiteX38" fmla="*/ 726281 w 885825"/>
                  <a:gd name="connsiteY38" fmla="*/ 432364 h 1647825"/>
                  <a:gd name="connsiteX39" fmla="*/ 757714 w 885825"/>
                  <a:gd name="connsiteY39" fmla="*/ 584764 h 1647825"/>
                  <a:gd name="connsiteX40" fmla="*/ 751046 w 885825"/>
                  <a:gd name="connsiteY40" fmla="*/ 611434 h 1647825"/>
                  <a:gd name="connsiteX41" fmla="*/ 741521 w 885825"/>
                  <a:gd name="connsiteY41" fmla="*/ 637152 h 1647825"/>
                  <a:gd name="connsiteX42" fmla="*/ 727234 w 885825"/>
                  <a:gd name="connsiteY42" fmla="*/ 661917 h 1647825"/>
                  <a:gd name="connsiteX43" fmla="*/ 687229 w 885825"/>
                  <a:gd name="connsiteY43" fmla="*/ 706684 h 1647825"/>
                  <a:gd name="connsiteX44" fmla="*/ 737711 w 885825"/>
                  <a:gd name="connsiteY44" fmla="*/ 786694 h 1647825"/>
                  <a:gd name="connsiteX45" fmla="*/ 760571 w 885825"/>
                  <a:gd name="connsiteY45" fmla="*/ 796219 h 1647825"/>
                  <a:gd name="connsiteX46" fmla="*/ 788194 w 885825"/>
                  <a:gd name="connsiteY46" fmla="*/ 799077 h 1647825"/>
                  <a:gd name="connsiteX47" fmla="*/ 783431 w 885825"/>
                  <a:gd name="connsiteY47" fmla="*/ 835272 h 1647825"/>
                  <a:gd name="connsiteX48" fmla="*/ 752951 w 885825"/>
                  <a:gd name="connsiteY48" fmla="*/ 830509 h 1647825"/>
                  <a:gd name="connsiteX49" fmla="*/ 724376 w 885825"/>
                  <a:gd name="connsiteY49" fmla="*/ 820032 h 1647825"/>
                  <a:gd name="connsiteX50" fmla="*/ 653891 w 885825"/>
                  <a:gd name="connsiteY50" fmla="*/ 728592 h 1647825"/>
                  <a:gd name="connsiteX51" fmla="*/ 381476 w 885825"/>
                  <a:gd name="connsiteY51" fmla="*/ 658107 h 1647825"/>
                  <a:gd name="connsiteX52" fmla="*/ 384334 w 885825"/>
                  <a:gd name="connsiteY52" fmla="*/ 635247 h 1647825"/>
                  <a:gd name="connsiteX53" fmla="*/ 411004 w 885825"/>
                  <a:gd name="connsiteY53" fmla="*/ 639057 h 1647825"/>
                  <a:gd name="connsiteX54" fmla="*/ 541496 w 885825"/>
                  <a:gd name="connsiteY54" fmla="*/ 717162 h 1647825"/>
                  <a:gd name="connsiteX55" fmla="*/ 552926 w 885825"/>
                  <a:gd name="connsiteY55" fmla="*/ 716209 h 1647825"/>
                  <a:gd name="connsiteX56" fmla="*/ 693896 w 885825"/>
                  <a:gd name="connsiteY56" fmla="*/ 638104 h 1647825"/>
                  <a:gd name="connsiteX57" fmla="*/ 710089 w 885825"/>
                  <a:gd name="connsiteY57" fmla="*/ 608577 h 1647825"/>
                  <a:gd name="connsiteX58" fmla="*/ 710089 w 885825"/>
                  <a:gd name="connsiteY58" fmla="*/ 475227 h 1647825"/>
                  <a:gd name="connsiteX59" fmla="*/ 693896 w 885825"/>
                  <a:gd name="connsiteY59" fmla="*/ 445699 h 1647825"/>
                  <a:gd name="connsiteX60" fmla="*/ 551974 w 885825"/>
                  <a:gd name="connsiteY60" fmla="*/ 370452 h 1647825"/>
                  <a:gd name="connsiteX61" fmla="*/ 532924 w 885825"/>
                  <a:gd name="connsiteY61" fmla="*/ 368547 h 1647825"/>
                  <a:gd name="connsiteX62" fmla="*/ 397669 w 885825"/>
                  <a:gd name="connsiteY62" fmla="*/ 301872 h 1647825"/>
                  <a:gd name="connsiteX63" fmla="*/ 371951 w 885825"/>
                  <a:gd name="connsiteY63" fmla="*/ 293299 h 1647825"/>
                  <a:gd name="connsiteX64" fmla="*/ 180499 w 885825"/>
                  <a:gd name="connsiteY64" fmla="*/ 376167 h 1647825"/>
                  <a:gd name="connsiteX65" fmla="*/ 175736 w 885825"/>
                  <a:gd name="connsiteY65" fmla="*/ 505707 h 1647825"/>
                  <a:gd name="connsiteX66" fmla="*/ 181451 w 885825"/>
                  <a:gd name="connsiteY66" fmla="*/ 532377 h 1647825"/>
                  <a:gd name="connsiteX67" fmla="*/ 202406 w 885825"/>
                  <a:gd name="connsiteY67" fmla="*/ 580954 h 1647825"/>
                  <a:gd name="connsiteX68" fmla="*/ 217646 w 885825"/>
                  <a:gd name="connsiteY68" fmla="*/ 581907 h 1647825"/>
                  <a:gd name="connsiteX69" fmla="*/ 239554 w 885825"/>
                  <a:gd name="connsiteY69" fmla="*/ 580002 h 1647825"/>
                  <a:gd name="connsiteX70" fmla="*/ 260509 w 885825"/>
                  <a:gd name="connsiteY70" fmla="*/ 575239 h 1647825"/>
                  <a:gd name="connsiteX71" fmla="*/ 344329 w 885825"/>
                  <a:gd name="connsiteY71" fmla="*/ 490467 h 1647825"/>
                  <a:gd name="connsiteX72" fmla="*/ 351949 w 885825"/>
                  <a:gd name="connsiteY72" fmla="*/ 465702 h 1647825"/>
                  <a:gd name="connsiteX73" fmla="*/ 361474 w 885825"/>
                  <a:gd name="connsiteY73" fmla="*/ 415219 h 1647825"/>
                  <a:gd name="connsiteX74" fmla="*/ 390049 w 885825"/>
                  <a:gd name="connsiteY74" fmla="*/ 424744 h 1647825"/>
                  <a:gd name="connsiteX75" fmla="*/ 325279 w 885825"/>
                  <a:gd name="connsiteY75" fmla="*/ 580954 h 1647825"/>
                  <a:gd name="connsiteX76" fmla="*/ 301466 w 885825"/>
                  <a:gd name="connsiteY76" fmla="*/ 597147 h 1647825"/>
                  <a:gd name="connsiteX77" fmla="*/ 218599 w 885825"/>
                  <a:gd name="connsiteY77" fmla="*/ 618102 h 1647825"/>
                  <a:gd name="connsiteX78" fmla="*/ 145256 w 885825"/>
                  <a:gd name="connsiteY78" fmla="*/ 600957 h 1647825"/>
                  <a:gd name="connsiteX79" fmla="*/ 7144 w 885825"/>
                  <a:gd name="connsiteY79" fmla="*/ 817174 h 1647825"/>
                  <a:gd name="connsiteX80" fmla="*/ 164306 w 885825"/>
                  <a:gd name="connsiteY80" fmla="*/ 1041964 h 1647825"/>
                  <a:gd name="connsiteX81" fmla="*/ 174784 w 885825"/>
                  <a:gd name="connsiteY81" fmla="*/ 1041964 h 1647825"/>
                  <a:gd name="connsiteX82" fmla="*/ 346234 w 885825"/>
                  <a:gd name="connsiteY82" fmla="*/ 870514 h 1647825"/>
                  <a:gd name="connsiteX83" fmla="*/ 367189 w 885825"/>
                  <a:gd name="connsiteY83" fmla="*/ 853369 h 1647825"/>
                  <a:gd name="connsiteX84" fmla="*/ 382429 w 885825"/>
                  <a:gd name="connsiteY84" fmla="*/ 871467 h 1647825"/>
                  <a:gd name="connsiteX85" fmla="*/ 346234 w 885825"/>
                  <a:gd name="connsiteY85" fmla="*/ 987672 h 1647825"/>
                  <a:gd name="connsiteX86" fmla="*/ 350044 w 885825"/>
                  <a:gd name="connsiteY86" fmla="*/ 1021009 h 1647825"/>
                  <a:gd name="connsiteX87" fmla="*/ 360521 w 885825"/>
                  <a:gd name="connsiteY87" fmla="*/ 1052442 h 1647825"/>
                  <a:gd name="connsiteX88" fmla="*/ 451009 w 885825"/>
                  <a:gd name="connsiteY88" fmla="*/ 1141024 h 1647825"/>
                  <a:gd name="connsiteX89" fmla="*/ 482441 w 885825"/>
                  <a:gd name="connsiteY89" fmla="*/ 1150549 h 1647825"/>
                  <a:gd name="connsiteX90" fmla="*/ 516731 w 885825"/>
                  <a:gd name="connsiteY90" fmla="*/ 1154359 h 1647825"/>
                  <a:gd name="connsiteX91" fmla="*/ 688181 w 885825"/>
                  <a:gd name="connsiteY91" fmla="*/ 982909 h 1647825"/>
                  <a:gd name="connsiteX92" fmla="*/ 709136 w 885825"/>
                  <a:gd name="connsiteY92" fmla="*/ 965764 h 1647825"/>
                  <a:gd name="connsiteX93" fmla="*/ 724376 w 885825"/>
                  <a:gd name="connsiteY93" fmla="*/ 983862 h 1647825"/>
                  <a:gd name="connsiteX94" fmla="*/ 721519 w 885825"/>
                  <a:gd name="connsiteY94" fmla="*/ 1017199 h 1647825"/>
                  <a:gd name="connsiteX95" fmla="*/ 684371 w 885825"/>
                  <a:gd name="connsiteY95" fmla="*/ 1105782 h 1647825"/>
                  <a:gd name="connsiteX96" fmla="*/ 663416 w 885825"/>
                  <a:gd name="connsiteY96" fmla="*/ 1129595 h 1647825"/>
                  <a:gd name="connsiteX97" fmla="*/ 517684 w 885825"/>
                  <a:gd name="connsiteY97" fmla="*/ 1189602 h 1647825"/>
                  <a:gd name="connsiteX98" fmla="*/ 488156 w 885825"/>
                  <a:gd name="connsiteY98" fmla="*/ 1187697 h 1647825"/>
                  <a:gd name="connsiteX99" fmla="*/ 459581 w 885825"/>
                  <a:gd name="connsiteY99" fmla="*/ 1181982 h 1647825"/>
                  <a:gd name="connsiteX100" fmla="*/ 315754 w 885825"/>
                  <a:gd name="connsiteY100" fmla="*/ 1023867 h 1647825"/>
                  <a:gd name="connsiteX101" fmla="*/ 172879 w 885825"/>
                  <a:gd name="connsiteY101" fmla="*/ 1185792 h 1647825"/>
                  <a:gd name="connsiteX102" fmla="*/ 341471 w 885825"/>
                  <a:gd name="connsiteY102" fmla="*/ 1345812 h 1647825"/>
                  <a:gd name="connsiteX103" fmla="*/ 373856 w 885825"/>
                  <a:gd name="connsiteY103" fmla="*/ 1348670 h 1647825"/>
                  <a:gd name="connsiteX104" fmla="*/ 386239 w 885825"/>
                  <a:gd name="connsiteY104" fmla="*/ 1348670 h 1647825"/>
                  <a:gd name="connsiteX105" fmla="*/ 383381 w 885825"/>
                  <a:gd name="connsiteY105" fmla="*/ 1369624 h 1647825"/>
                  <a:gd name="connsiteX106" fmla="*/ 382429 w 885825"/>
                  <a:gd name="connsiteY106" fmla="*/ 1391532 h 1647825"/>
                  <a:gd name="connsiteX107" fmla="*/ 527209 w 885825"/>
                  <a:gd name="connsiteY107" fmla="*/ 1625847 h 1647825"/>
                  <a:gd name="connsiteX108" fmla="*/ 558641 w 885825"/>
                  <a:gd name="connsiteY108" fmla="*/ 1636324 h 1647825"/>
                  <a:gd name="connsiteX109" fmla="*/ 756761 w 885825"/>
                  <a:gd name="connsiteY109" fmla="*/ 1596320 h 1647825"/>
                  <a:gd name="connsiteX110" fmla="*/ 777716 w 885825"/>
                  <a:gd name="connsiteY110" fmla="*/ 1584890 h 1647825"/>
                  <a:gd name="connsiteX111" fmla="*/ 858679 w 885825"/>
                  <a:gd name="connsiteY111" fmla="*/ 1491545 h 1647825"/>
                  <a:gd name="connsiteX112" fmla="*/ 791051 w 885825"/>
                  <a:gd name="connsiteY112" fmla="*/ 1321999 h 1647825"/>
                  <a:gd name="connsiteX113" fmla="*/ 771049 w 885825"/>
                  <a:gd name="connsiteY113" fmla="*/ 1318190 h 1647825"/>
                  <a:gd name="connsiteX114" fmla="*/ 750094 w 885825"/>
                  <a:gd name="connsiteY114" fmla="*/ 1317237 h 1647825"/>
                  <a:gd name="connsiteX115" fmla="*/ 608171 w 885825"/>
                  <a:gd name="connsiteY115" fmla="*/ 1392484 h 1647825"/>
                  <a:gd name="connsiteX116" fmla="*/ 591979 w 885825"/>
                  <a:gd name="connsiteY116" fmla="*/ 1422012 h 1647825"/>
                  <a:gd name="connsiteX117" fmla="*/ 576739 w 885825"/>
                  <a:gd name="connsiteY117" fmla="*/ 1497259 h 1647825"/>
                  <a:gd name="connsiteX118" fmla="*/ 552926 w 885825"/>
                  <a:gd name="connsiteY118" fmla="*/ 1501070 h 1647825"/>
                  <a:gd name="connsiteX119" fmla="*/ 546259 w 885825"/>
                  <a:gd name="connsiteY119" fmla="*/ 1447729 h 1647825"/>
                  <a:gd name="connsiteX120" fmla="*/ 552926 w 885825"/>
                  <a:gd name="connsiteY120" fmla="*/ 1422965 h 1647825"/>
                  <a:gd name="connsiteX121" fmla="*/ 565309 w 885825"/>
                  <a:gd name="connsiteY121" fmla="*/ 1393437 h 1647825"/>
                  <a:gd name="connsiteX122" fmla="*/ 749141 w 885825"/>
                  <a:gd name="connsiteY122" fmla="*/ 1281042 h 1647825"/>
                  <a:gd name="connsiteX123" fmla="*/ 164306 w 885825"/>
                  <a:gd name="connsiteY123" fmla="*/ 969574 h 1647825"/>
                  <a:gd name="connsiteX124" fmla="*/ 140494 w 885825"/>
                  <a:gd name="connsiteY124" fmla="*/ 968622 h 1647825"/>
                  <a:gd name="connsiteX125" fmla="*/ 118586 w 885825"/>
                  <a:gd name="connsiteY125" fmla="*/ 678109 h 1647825"/>
                  <a:gd name="connsiteX126" fmla="*/ 133826 w 885825"/>
                  <a:gd name="connsiteY126" fmla="*/ 661917 h 1647825"/>
                  <a:gd name="connsiteX127" fmla="*/ 134779 w 885825"/>
                  <a:gd name="connsiteY127" fmla="*/ 661917 h 1647825"/>
                  <a:gd name="connsiteX128" fmla="*/ 153829 w 885825"/>
                  <a:gd name="connsiteY128" fmla="*/ 691444 h 1647825"/>
                  <a:gd name="connsiteX129" fmla="*/ 153829 w 885825"/>
                  <a:gd name="connsiteY129" fmla="*/ 692397 h 1647825"/>
                  <a:gd name="connsiteX130" fmla="*/ 146209 w 885825"/>
                  <a:gd name="connsiteY130" fmla="*/ 700969 h 1647825"/>
                  <a:gd name="connsiteX131" fmla="*/ 165259 w 885825"/>
                  <a:gd name="connsiteY131" fmla="*/ 942904 h 1647825"/>
                  <a:gd name="connsiteX132" fmla="*/ 164306 w 885825"/>
                  <a:gd name="connsiteY132" fmla="*/ 969574 h 1647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885825" h="1647825">
                    <a:moveTo>
                      <a:pt x="749141" y="1281042"/>
                    </a:moveTo>
                    <a:cubicBezTo>
                      <a:pt x="789146" y="1281042"/>
                      <a:pt x="827246" y="1292472"/>
                      <a:pt x="858679" y="1312474"/>
                    </a:cubicBezTo>
                    <a:cubicBezTo>
                      <a:pt x="858679" y="1312474"/>
                      <a:pt x="858679" y="1302949"/>
                      <a:pt x="858679" y="1287709"/>
                    </a:cubicBezTo>
                    <a:cubicBezTo>
                      <a:pt x="874871" y="1196270"/>
                      <a:pt x="875824" y="1101972"/>
                      <a:pt x="861536" y="1006722"/>
                    </a:cubicBezTo>
                    <a:cubicBezTo>
                      <a:pt x="859631" y="996244"/>
                      <a:pt x="857726" y="985767"/>
                      <a:pt x="855821" y="975289"/>
                    </a:cubicBezTo>
                    <a:cubicBezTo>
                      <a:pt x="847249" y="938142"/>
                      <a:pt x="828199" y="900042"/>
                      <a:pt x="791051" y="885754"/>
                    </a:cubicBezTo>
                    <a:cubicBezTo>
                      <a:pt x="784384" y="882897"/>
                      <a:pt x="777716" y="880992"/>
                      <a:pt x="770096" y="880039"/>
                    </a:cubicBezTo>
                    <a:cubicBezTo>
                      <a:pt x="762476" y="879087"/>
                      <a:pt x="753904" y="879087"/>
                      <a:pt x="745331" y="880039"/>
                    </a:cubicBezTo>
                    <a:cubicBezTo>
                      <a:pt x="736759" y="880992"/>
                      <a:pt x="727234" y="881944"/>
                      <a:pt x="718661" y="884802"/>
                    </a:cubicBezTo>
                    <a:cubicBezTo>
                      <a:pt x="651034" y="903852"/>
                      <a:pt x="611029" y="975289"/>
                      <a:pt x="630079" y="1042917"/>
                    </a:cubicBezTo>
                    <a:cubicBezTo>
                      <a:pt x="631984" y="1050537"/>
                      <a:pt x="627221" y="1059109"/>
                      <a:pt x="618649" y="1060062"/>
                    </a:cubicBezTo>
                    <a:cubicBezTo>
                      <a:pt x="611981" y="1061014"/>
                      <a:pt x="606266" y="1056252"/>
                      <a:pt x="604361" y="1049584"/>
                    </a:cubicBezTo>
                    <a:cubicBezTo>
                      <a:pt x="581501" y="967669"/>
                      <a:pt x="629126" y="881944"/>
                      <a:pt x="711041" y="859084"/>
                    </a:cubicBezTo>
                    <a:cubicBezTo>
                      <a:pt x="719614" y="856227"/>
                      <a:pt x="729139" y="855274"/>
                      <a:pt x="737711" y="854322"/>
                    </a:cubicBezTo>
                    <a:cubicBezTo>
                      <a:pt x="748189" y="854322"/>
                      <a:pt x="758666" y="855274"/>
                      <a:pt x="768191" y="857179"/>
                    </a:cubicBezTo>
                    <a:cubicBezTo>
                      <a:pt x="798671" y="853369"/>
                      <a:pt x="817721" y="891469"/>
                      <a:pt x="846296" y="891469"/>
                    </a:cubicBezTo>
                    <a:cubicBezTo>
                      <a:pt x="827246" y="834319"/>
                      <a:pt x="855821" y="767644"/>
                      <a:pt x="855821" y="707637"/>
                    </a:cubicBezTo>
                    <a:cubicBezTo>
                      <a:pt x="856774" y="699064"/>
                      <a:pt x="856774" y="690492"/>
                      <a:pt x="856774" y="681919"/>
                    </a:cubicBezTo>
                    <a:cubicBezTo>
                      <a:pt x="859631" y="671442"/>
                      <a:pt x="861536" y="660964"/>
                      <a:pt x="863441" y="650487"/>
                    </a:cubicBezTo>
                    <a:cubicBezTo>
                      <a:pt x="865346" y="640009"/>
                      <a:pt x="866299" y="629532"/>
                      <a:pt x="868204" y="619054"/>
                    </a:cubicBezTo>
                    <a:cubicBezTo>
                      <a:pt x="893921" y="510469"/>
                      <a:pt x="865346" y="415219"/>
                      <a:pt x="856774" y="311397"/>
                    </a:cubicBezTo>
                    <a:cubicBezTo>
                      <a:pt x="856774" y="300919"/>
                      <a:pt x="856774" y="290442"/>
                      <a:pt x="856774" y="280917"/>
                    </a:cubicBezTo>
                    <a:cubicBezTo>
                      <a:pt x="856774" y="243769"/>
                      <a:pt x="856774" y="220909"/>
                      <a:pt x="856774" y="220909"/>
                    </a:cubicBezTo>
                    <a:lnTo>
                      <a:pt x="854869" y="221862"/>
                    </a:lnTo>
                    <a:cubicBezTo>
                      <a:pt x="848201" y="162807"/>
                      <a:pt x="819626" y="109467"/>
                      <a:pt x="776764" y="71367"/>
                    </a:cubicBezTo>
                    <a:cubicBezTo>
                      <a:pt x="768191" y="63747"/>
                      <a:pt x="759619" y="57079"/>
                      <a:pt x="750094" y="50412"/>
                    </a:cubicBezTo>
                    <a:cubicBezTo>
                      <a:pt x="721519" y="31362"/>
                      <a:pt x="690086" y="18027"/>
                      <a:pt x="656749" y="12312"/>
                    </a:cubicBezTo>
                    <a:cubicBezTo>
                      <a:pt x="645319" y="10407"/>
                      <a:pt x="634841" y="9454"/>
                      <a:pt x="623411" y="8502"/>
                    </a:cubicBezTo>
                    <a:cubicBezTo>
                      <a:pt x="502444" y="-4833"/>
                      <a:pt x="359569" y="80892"/>
                      <a:pt x="391954" y="227577"/>
                    </a:cubicBezTo>
                    <a:cubicBezTo>
                      <a:pt x="395764" y="236149"/>
                      <a:pt x="399574" y="244722"/>
                      <a:pt x="405289" y="253294"/>
                    </a:cubicBezTo>
                    <a:cubicBezTo>
                      <a:pt x="427196" y="290442"/>
                      <a:pt x="474821" y="328542"/>
                      <a:pt x="520541" y="332352"/>
                    </a:cubicBezTo>
                    <a:cubicBezTo>
                      <a:pt x="530066" y="334257"/>
                      <a:pt x="540544" y="335209"/>
                      <a:pt x="551021" y="335209"/>
                    </a:cubicBezTo>
                    <a:cubicBezTo>
                      <a:pt x="633889" y="335209"/>
                      <a:pt x="702469" y="276154"/>
                      <a:pt x="718661" y="198049"/>
                    </a:cubicBezTo>
                    <a:cubicBezTo>
                      <a:pt x="720566" y="186619"/>
                      <a:pt x="722471" y="175189"/>
                      <a:pt x="722471" y="163759"/>
                    </a:cubicBezTo>
                    <a:cubicBezTo>
                      <a:pt x="722471" y="153282"/>
                      <a:pt x="731996" y="144709"/>
                      <a:pt x="743426" y="146614"/>
                    </a:cubicBezTo>
                    <a:cubicBezTo>
                      <a:pt x="751999" y="147567"/>
                      <a:pt x="758666" y="156139"/>
                      <a:pt x="758666" y="164712"/>
                    </a:cubicBezTo>
                    <a:cubicBezTo>
                      <a:pt x="758666" y="248532"/>
                      <a:pt x="708184" y="320922"/>
                      <a:pt x="635794" y="353307"/>
                    </a:cubicBezTo>
                    <a:cubicBezTo>
                      <a:pt x="664369" y="365689"/>
                      <a:pt x="689134" y="384739"/>
                      <a:pt x="708184" y="407599"/>
                    </a:cubicBezTo>
                    <a:cubicBezTo>
                      <a:pt x="714851" y="415219"/>
                      <a:pt x="720566" y="423792"/>
                      <a:pt x="726281" y="432364"/>
                    </a:cubicBezTo>
                    <a:cubicBezTo>
                      <a:pt x="771049" y="473322"/>
                      <a:pt x="761524" y="530472"/>
                      <a:pt x="757714" y="584764"/>
                    </a:cubicBezTo>
                    <a:cubicBezTo>
                      <a:pt x="755809" y="593337"/>
                      <a:pt x="753904" y="602862"/>
                      <a:pt x="751046" y="611434"/>
                    </a:cubicBezTo>
                    <a:cubicBezTo>
                      <a:pt x="748189" y="620007"/>
                      <a:pt x="745331" y="628579"/>
                      <a:pt x="741521" y="637152"/>
                    </a:cubicBezTo>
                    <a:cubicBezTo>
                      <a:pt x="737711" y="645724"/>
                      <a:pt x="732949" y="654297"/>
                      <a:pt x="727234" y="661917"/>
                    </a:cubicBezTo>
                    <a:cubicBezTo>
                      <a:pt x="716756" y="678109"/>
                      <a:pt x="703421" y="693349"/>
                      <a:pt x="687229" y="706684"/>
                    </a:cubicBezTo>
                    <a:cubicBezTo>
                      <a:pt x="689134" y="740974"/>
                      <a:pt x="709136" y="771454"/>
                      <a:pt x="737711" y="786694"/>
                    </a:cubicBezTo>
                    <a:cubicBezTo>
                      <a:pt x="744379" y="790504"/>
                      <a:pt x="752951" y="794314"/>
                      <a:pt x="760571" y="796219"/>
                    </a:cubicBezTo>
                    <a:cubicBezTo>
                      <a:pt x="771049" y="791457"/>
                      <a:pt x="780574" y="794314"/>
                      <a:pt x="788194" y="799077"/>
                    </a:cubicBezTo>
                    <a:cubicBezTo>
                      <a:pt x="810101" y="816222"/>
                      <a:pt x="800576" y="825747"/>
                      <a:pt x="783431" y="835272"/>
                    </a:cubicBezTo>
                    <a:cubicBezTo>
                      <a:pt x="773906" y="838129"/>
                      <a:pt x="762476" y="837177"/>
                      <a:pt x="752951" y="830509"/>
                    </a:cubicBezTo>
                    <a:cubicBezTo>
                      <a:pt x="743426" y="827652"/>
                      <a:pt x="733901" y="824794"/>
                      <a:pt x="724376" y="820032"/>
                    </a:cubicBezTo>
                    <a:cubicBezTo>
                      <a:pt x="689134" y="801934"/>
                      <a:pt x="662464" y="768597"/>
                      <a:pt x="653891" y="728592"/>
                    </a:cubicBezTo>
                    <a:cubicBezTo>
                      <a:pt x="559594" y="780027"/>
                      <a:pt x="439579" y="750499"/>
                      <a:pt x="381476" y="658107"/>
                    </a:cubicBezTo>
                    <a:cubicBezTo>
                      <a:pt x="376714" y="650487"/>
                      <a:pt x="377666" y="640962"/>
                      <a:pt x="384334" y="635247"/>
                    </a:cubicBezTo>
                    <a:cubicBezTo>
                      <a:pt x="392906" y="627627"/>
                      <a:pt x="405289" y="629532"/>
                      <a:pt x="411004" y="639057"/>
                    </a:cubicBezTo>
                    <a:cubicBezTo>
                      <a:pt x="440531" y="685729"/>
                      <a:pt x="490061" y="713352"/>
                      <a:pt x="541496" y="717162"/>
                    </a:cubicBezTo>
                    <a:cubicBezTo>
                      <a:pt x="545306" y="715257"/>
                      <a:pt x="548164" y="716209"/>
                      <a:pt x="552926" y="716209"/>
                    </a:cubicBezTo>
                    <a:cubicBezTo>
                      <a:pt x="611981" y="716209"/>
                      <a:pt x="663416" y="684777"/>
                      <a:pt x="693896" y="638104"/>
                    </a:cubicBezTo>
                    <a:cubicBezTo>
                      <a:pt x="699611" y="628579"/>
                      <a:pt x="705326" y="619054"/>
                      <a:pt x="710089" y="608577"/>
                    </a:cubicBezTo>
                    <a:cubicBezTo>
                      <a:pt x="732949" y="557142"/>
                      <a:pt x="723424" y="519042"/>
                      <a:pt x="710089" y="475227"/>
                    </a:cubicBezTo>
                    <a:cubicBezTo>
                      <a:pt x="705326" y="464749"/>
                      <a:pt x="700564" y="455224"/>
                      <a:pt x="693896" y="445699"/>
                    </a:cubicBezTo>
                    <a:cubicBezTo>
                      <a:pt x="663416" y="399979"/>
                      <a:pt x="611029" y="370452"/>
                      <a:pt x="551974" y="370452"/>
                    </a:cubicBezTo>
                    <a:cubicBezTo>
                      <a:pt x="546259" y="370452"/>
                      <a:pt x="539591" y="369499"/>
                      <a:pt x="532924" y="368547"/>
                    </a:cubicBezTo>
                    <a:cubicBezTo>
                      <a:pt x="485299" y="347592"/>
                      <a:pt x="440531" y="319017"/>
                      <a:pt x="397669" y="301872"/>
                    </a:cubicBezTo>
                    <a:cubicBezTo>
                      <a:pt x="389096" y="298062"/>
                      <a:pt x="380524" y="295204"/>
                      <a:pt x="371951" y="293299"/>
                    </a:cubicBezTo>
                    <a:cubicBezTo>
                      <a:pt x="294799" y="280917"/>
                      <a:pt x="209074" y="299967"/>
                      <a:pt x="180499" y="376167"/>
                    </a:cubicBezTo>
                    <a:cubicBezTo>
                      <a:pt x="170974" y="423792"/>
                      <a:pt x="161449" y="461892"/>
                      <a:pt x="175736" y="505707"/>
                    </a:cubicBezTo>
                    <a:cubicBezTo>
                      <a:pt x="177641" y="515232"/>
                      <a:pt x="179546" y="523804"/>
                      <a:pt x="181451" y="532377"/>
                    </a:cubicBezTo>
                    <a:cubicBezTo>
                      <a:pt x="186214" y="549522"/>
                      <a:pt x="193834" y="565714"/>
                      <a:pt x="202406" y="580954"/>
                    </a:cubicBezTo>
                    <a:cubicBezTo>
                      <a:pt x="207169" y="581907"/>
                      <a:pt x="211931" y="581907"/>
                      <a:pt x="217646" y="581907"/>
                    </a:cubicBezTo>
                    <a:cubicBezTo>
                      <a:pt x="225266" y="581907"/>
                      <a:pt x="231934" y="580954"/>
                      <a:pt x="239554" y="580002"/>
                    </a:cubicBezTo>
                    <a:cubicBezTo>
                      <a:pt x="247174" y="579049"/>
                      <a:pt x="253841" y="577144"/>
                      <a:pt x="260509" y="575239"/>
                    </a:cubicBezTo>
                    <a:cubicBezTo>
                      <a:pt x="305276" y="563809"/>
                      <a:pt x="330041" y="530472"/>
                      <a:pt x="344329" y="490467"/>
                    </a:cubicBezTo>
                    <a:cubicBezTo>
                      <a:pt x="347186" y="482847"/>
                      <a:pt x="350044" y="474274"/>
                      <a:pt x="351949" y="465702"/>
                    </a:cubicBezTo>
                    <a:cubicBezTo>
                      <a:pt x="361474" y="443794"/>
                      <a:pt x="361474" y="434269"/>
                      <a:pt x="361474" y="415219"/>
                    </a:cubicBezTo>
                    <a:cubicBezTo>
                      <a:pt x="370999" y="415219"/>
                      <a:pt x="390049" y="415219"/>
                      <a:pt x="390049" y="424744"/>
                    </a:cubicBezTo>
                    <a:cubicBezTo>
                      <a:pt x="399574" y="481894"/>
                      <a:pt x="361474" y="539044"/>
                      <a:pt x="325279" y="580954"/>
                    </a:cubicBezTo>
                    <a:cubicBezTo>
                      <a:pt x="317659" y="587622"/>
                      <a:pt x="310039" y="592384"/>
                      <a:pt x="301466" y="597147"/>
                    </a:cubicBezTo>
                    <a:cubicBezTo>
                      <a:pt x="276701" y="610482"/>
                      <a:pt x="248126" y="618102"/>
                      <a:pt x="218599" y="618102"/>
                    </a:cubicBezTo>
                    <a:cubicBezTo>
                      <a:pt x="191929" y="618102"/>
                      <a:pt x="168116" y="611434"/>
                      <a:pt x="145256" y="600957"/>
                    </a:cubicBezTo>
                    <a:cubicBezTo>
                      <a:pt x="64294" y="638104"/>
                      <a:pt x="7144" y="720972"/>
                      <a:pt x="7144" y="817174"/>
                    </a:cubicBezTo>
                    <a:cubicBezTo>
                      <a:pt x="7144" y="920044"/>
                      <a:pt x="72866" y="1008627"/>
                      <a:pt x="164306" y="1041964"/>
                    </a:cubicBezTo>
                    <a:cubicBezTo>
                      <a:pt x="168116" y="1041964"/>
                      <a:pt x="170974" y="1041964"/>
                      <a:pt x="174784" y="1041964"/>
                    </a:cubicBezTo>
                    <a:cubicBezTo>
                      <a:pt x="269081" y="1041964"/>
                      <a:pt x="346234" y="964812"/>
                      <a:pt x="346234" y="870514"/>
                    </a:cubicBezTo>
                    <a:cubicBezTo>
                      <a:pt x="346234" y="860037"/>
                      <a:pt x="355759" y="851464"/>
                      <a:pt x="367189" y="853369"/>
                    </a:cubicBezTo>
                    <a:cubicBezTo>
                      <a:pt x="375761" y="854322"/>
                      <a:pt x="382429" y="862894"/>
                      <a:pt x="382429" y="871467"/>
                    </a:cubicBezTo>
                    <a:cubicBezTo>
                      <a:pt x="382429" y="914329"/>
                      <a:pt x="369094" y="954334"/>
                      <a:pt x="346234" y="987672"/>
                    </a:cubicBezTo>
                    <a:cubicBezTo>
                      <a:pt x="346234" y="999102"/>
                      <a:pt x="348139" y="1010532"/>
                      <a:pt x="350044" y="1021009"/>
                    </a:cubicBezTo>
                    <a:cubicBezTo>
                      <a:pt x="352901" y="1031487"/>
                      <a:pt x="355759" y="1041964"/>
                      <a:pt x="360521" y="1052442"/>
                    </a:cubicBezTo>
                    <a:cubicBezTo>
                      <a:pt x="372904" y="1100067"/>
                      <a:pt x="401479" y="1128642"/>
                      <a:pt x="451009" y="1141024"/>
                    </a:cubicBezTo>
                    <a:cubicBezTo>
                      <a:pt x="461486" y="1144834"/>
                      <a:pt x="471964" y="1148645"/>
                      <a:pt x="482441" y="1150549"/>
                    </a:cubicBezTo>
                    <a:cubicBezTo>
                      <a:pt x="493871" y="1152454"/>
                      <a:pt x="504349" y="1154359"/>
                      <a:pt x="516731" y="1154359"/>
                    </a:cubicBezTo>
                    <a:cubicBezTo>
                      <a:pt x="611029" y="1154359"/>
                      <a:pt x="688181" y="1077207"/>
                      <a:pt x="688181" y="982909"/>
                    </a:cubicBezTo>
                    <a:cubicBezTo>
                      <a:pt x="688181" y="972432"/>
                      <a:pt x="697706" y="963859"/>
                      <a:pt x="709136" y="965764"/>
                    </a:cubicBezTo>
                    <a:cubicBezTo>
                      <a:pt x="717709" y="966717"/>
                      <a:pt x="724376" y="975289"/>
                      <a:pt x="724376" y="983862"/>
                    </a:cubicBezTo>
                    <a:cubicBezTo>
                      <a:pt x="724376" y="995292"/>
                      <a:pt x="723424" y="1006722"/>
                      <a:pt x="721519" y="1017199"/>
                    </a:cubicBezTo>
                    <a:cubicBezTo>
                      <a:pt x="725329" y="1052442"/>
                      <a:pt x="696754" y="1071492"/>
                      <a:pt x="684371" y="1105782"/>
                    </a:cubicBezTo>
                    <a:cubicBezTo>
                      <a:pt x="677704" y="1114354"/>
                      <a:pt x="671036" y="1121974"/>
                      <a:pt x="663416" y="1129595"/>
                    </a:cubicBezTo>
                    <a:cubicBezTo>
                      <a:pt x="626269" y="1166742"/>
                      <a:pt x="574834" y="1189602"/>
                      <a:pt x="517684" y="1189602"/>
                    </a:cubicBezTo>
                    <a:cubicBezTo>
                      <a:pt x="507206" y="1189602"/>
                      <a:pt x="497681" y="1188649"/>
                      <a:pt x="488156" y="1187697"/>
                    </a:cubicBezTo>
                    <a:cubicBezTo>
                      <a:pt x="478631" y="1186745"/>
                      <a:pt x="469106" y="1183887"/>
                      <a:pt x="459581" y="1181982"/>
                    </a:cubicBezTo>
                    <a:cubicBezTo>
                      <a:pt x="382429" y="1166742"/>
                      <a:pt x="334804" y="1100067"/>
                      <a:pt x="315754" y="1023867"/>
                    </a:cubicBezTo>
                    <a:cubicBezTo>
                      <a:pt x="249079" y="1071492"/>
                      <a:pt x="153829" y="1071492"/>
                      <a:pt x="172879" y="1185792"/>
                    </a:cubicBezTo>
                    <a:cubicBezTo>
                      <a:pt x="191929" y="1271517"/>
                      <a:pt x="258604" y="1338192"/>
                      <a:pt x="341471" y="1345812"/>
                    </a:cubicBezTo>
                    <a:cubicBezTo>
                      <a:pt x="351949" y="1347717"/>
                      <a:pt x="362426" y="1348670"/>
                      <a:pt x="373856" y="1348670"/>
                    </a:cubicBezTo>
                    <a:cubicBezTo>
                      <a:pt x="377666" y="1348670"/>
                      <a:pt x="381476" y="1348670"/>
                      <a:pt x="386239" y="1348670"/>
                    </a:cubicBezTo>
                    <a:cubicBezTo>
                      <a:pt x="385286" y="1355337"/>
                      <a:pt x="384334" y="1362957"/>
                      <a:pt x="383381" y="1369624"/>
                    </a:cubicBezTo>
                    <a:cubicBezTo>
                      <a:pt x="382429" y="1376292"/>
                      <a:pt x="382429" y="1383912"/>
                      <a:pt x="382429" y="1391532"/>
                    </a:cubicBezTo>
                    <a:cubicBezTo>
                      <a:pt x="373856" y="1500117"/>
                      <a:pt x="421481" y="1595367"/>
                      <a:pt x="527209" y="1625847"/>
                    </a:cubicBezTo>
                    <a:cubicBezTo>
                      <a:pt x="537686" y="1629657"/>
                      <a:pt x="548164" y="1633467"/>
                      <a:pt x="558641" y="1636324"/>
                    </a:cubicBezTo>
                    <a:cubicBezTo>
                      <a:pt x="623411" y="1652517"/>
                      <a:pt x="698659" y="1636324"/>
                      <a:pt x="756761" y="1596320"/>
                    </a:cubicBezTo>
                    <a:cubicBezTo>
                      <a:pt x="764381" y="1592509"/>
                      <a:pt x="771049" y="1588699"/>
                      <a:pt x="777716" y="1584890"/>
                    </a:cubicBezTo>
                    <a:cubicBezTo>
                      <a:pt x="812006" y="1563934"/>
                      <a:pt x="841534" y="1533454"/>
                      <a:pt x="858679" y="1491545"/>
                    </a:cubicBezTo>
                    <a:cubicBezTo>
                      <a:pt x="887254" y="1424870"/>
                      <a:pt x="877729" y="1339145"/>
                      <a:pt x="791051" y="1321999"/>
                    </a:cubicBezTo>
                    <a:cubicBezTo>
                      <a:pt x="784384" y="1320095"/>
                      <a:pt x="777716" y="1319142"/>
                      <a:pt x="771049" y="1318190"/>
                    </a:cubicBezTo>
                    <a:cubicBezTo>
                      <a:pt x="764381" y="1317237"/>
                      <a:pt x="757714" y="1317237"/>
                      <a:pt x="750094" y="1317237"/>
                    </a:cubicBezTo>
                    <a:cubicBezTo>
                      <a:pt x="691039" y="1317237"/>
                      <a:pt x="638651" y="1347717"/>
                      <a:pt x="608171" y="1392484"/>
                    </a:cubicBezTo>
                    <a:cubicBezTo>
                      <a:pt x="602456" y="1402009"/>
                      <a:pt x="596741" y="1411534"/>
                      <a:pt x="591979" y="1422012"/>
                    </a:cubicBezTo>
                    <a:cubicBezTo>
                      <a:pt x="577691" y="1445824"/>
                      <a:pt x="590074" y="1483924"/>
                      <a:pt x="576739" y="1497259"/>
                    </a:cubicBezTo>
                    <a:cubicBezTo>
                      <a:pt x="571976" y="1502022"/>
                      <a:pt x="565309" y="1503927"/>
                      <a:pt x="552926" y="1501070"/>
                    </a:cubicBezTo>
                    <a:cubicBezTo>
                      <a:pt x="543401" y="1482020"/>
                      <a:pt x="543401" y="1462970"/>
                      <a:pt x="546259" y="1447729"/>
                    </a:cubicBezTo>
                    <a:cubicBezTo>
                      <a:pt x="548164" y="1439157"/>
                      <a:pt x="551021" y="1430584"/>
                      <a:pt x="552926" y="1422965"/>
                    </a:cubicBezTo>
                    <a:cubicBezTo>
                      <a:pt x="556736" y="1412487"/>
                      <a:pt x="560546" y="1402962"/>
                      <a:pt x="565309" y="1393437"/>
                    </a:cubicBezTo>
                    <a:cubicBezTo>
                      <a:pt x="600551" y="1326762"/>
                      <a:pt x="669131" y="1281042"/>
                      <a:pt x="749141" y="1281042"/>
                    </a:cubicBezTo>
                    <a:close/>
                    <a:moveTo>
                      <a:pt x="164306" y="969574"/>
                    </a:moveTo>
                    <a:cubicBezTo>
                      <a:pt x="157639" y="975289"/>
                      <a:pt x="147161" y="975289"/>
                      <a:pt x="140494" y="968622"/>
                    </a:cubicBezTo>
                    <a:cubicBezTo>
                      <a:pt x="54769" y="894327"/>
                      <a:pt x="45244" y="763834"/>
                      <a:pt x="118586" y="678109"/>
                    </a:cubicBezTo>
                    <a:cubicBezTo>
                      <a:pt x="123349" y="672394"/>
                      <a:pt x="129064" y="667632"/>
                      <a:pt x="133826" y="661917"/>
                    </a:cubicBezTo>
                    <a:cubicBezTo>
                      <a:pt x="133826" y="661917"/>
                      <a:pt x="134779" y="661917"/>
                      <a:pt x="134779" y="661917"/>
                    </a:cubicBezTo>
                    <a:lnTo>
                      <a:pt x="153829" y="691444"/>
                    </a:lnTo>
                    <a:cubicBezTo>
                      <a:pt x="153829" y="691444"/>
                      <a:pt x="153829" y="691444"/>
                      <a:pt x="153829" y="692397"/>
                    </a:cubicBezTo>
                    <a:cubicBezTo>
                      <a:pt x="150971" y="695254"/>
                      <a:pt x="148114" y="698112"/>
                      <a:pt x="146209" y="700969"/>
                    </a:cubicBezTo>
                    <a:cubicBezTo>
                      <a:pt x="84296" y="772407"/>
                      <a:pt x="92869" y="880992"/>
                      <a:pt x="165259" y="942904"/>
                    </a:cubicBezTo>
                    <a:cubicBezTo>
                      <a:pt x="172879" y="949572"/>
                      <a:pt x="172879" y="961954"/>
                      <a:pt x="164306" y="969574"/>
                    </a:cubicBezTo>
                    <a:close/>
                  </a:path>
                </a:pathLst>
              </a:custGeom>
              <a:solidFill>
                <a:schemeClr val="accent5"/>
              </a:solidFill>
              <a:ln w="9525" cap="flat">
                <a:noFill/>
                <a:prstDash val="solid"/>
                <a:miter/>
              </a:ln>
            </p:spPr>
            <p:txBody>
              <a:bodyPr rtlCol="0" anchor="ctr"/>
              <a:lstStyle/>
              <a:p>
                <a:endParaRPr lang="en-US"/>
              </a:p>
            </p:txBody>
          </p:sp>
          <p:sp>
            <p:nvSpPr>
              <p:cNvPr id="6" name="Freeform: Shape 134">
                <a:extLst>
                  <a:ext uri="{FF2B5EF4-FFF2-40B4-BE49-F238E27FC236}">
                    <a16:creationId xmlns:a16="http://schemas.microsoft.com/office/drawing/2014/main" id="{CD1C1E70-86D5-4995-B084-AF107CE946C3}"/>
                  </a:ext>
                </a:extLst>
              </p:cNvPr>
              <p:cNvSpPr/>
              <p:nvPr/>
            </p:nvSpPr>
            <p:spPr>
              <a:xfrm>
                <a:off x="8319409" y="2396187"/>
                <a:ext cx="885825" cy="1647825"/>
              </a:xfrm>
              <a:custGeom>
                <a:avLst/>
                <a:gdLst>
                  <a:gd name="connsiteX0" fmla="*/ 320891 w 885825"/>
                  <a:gd name="connsiteY0" fmla="*/ 1394389 h 1647825"/>
                  <a:gd name="connsiteX1" fmla="*/ 333274 w 885825"/>
                  <a:gd name="connsiteY1" fmla="*/ 1423917 h 1647825"/>
                  <a:gd name="connsiteX2" fmla="*/ 339941 w 885825"/>
                  <a:gd name="connsiteY2" fmla="*/ 1448682 h 1647825"/>
                  <a:gd name="connsiteX3" fmla="*/ 333274 w 885825"/>
                  <a:gd name="connsiteY3" fmla="*/ 1502022 h 1647825"/>
                  <a:gd name="connsiteX4" fmla="*/ 309461 w 885825"/>
                  <a:gd name="connsiteY4" fmla="*/ 1498212 h 1647825"/>
                  <a:gd name="connsiteX5" fmla="*/ 294221 w 885825"/>
                  <a:gd name="connsiteY5" fmla="*/ 1422964 h 1647825"/>
                  <a:gd name="connsiteX6" fmla="*/ 278029 w 885825"/>
                  <a:gd name="connsiteY6" fmla="*/ 1393437 h 1647825"/>
                  <a:gd name="connsiteX7" fmla="*/ 136106 w 885825"/>
                  <a:gd name="connsiteY7" fmla="*/ 1318189 h 1647825"/>
                  <a:gd name="connsiteX8" fmla="*/ 115151 w 885825"/>
                  <a:gd name="connsiteY8" fmla="*/ 1319142 h 1647825"/>
                  <a:gd name="connsiteX9" fmla="*/ 95149 w 885825"/>
                  <a:gd name="connsiteY9" fmla="*/ 1322952 h 1647825"/>
                  <a:gd name="connsiteX10" fmla="*/ 27521 w 885825"/>
                  <a:gd name="connsiteY10" fmla="*/ 1492497 h 1647825"/>
                  <a:gd name="connsiteX11" fmla="*/ 108484 w 885825"/>
                  <a:gd name="connsiteY11" fmla="*/ 1585842 h 1647825"/>
                  <a:gd name="connsiteX12" fmla="*/ 129439 w 885825"/>
                  <a:gd name="connsiteY12" fmla="*/ 1597272 h 1647825"/>
                  <a:gd name="connsiteX13" fmla="*/ 327559 w 885825"/>
                  <a:gd name="connsiteY13" fmla="*/ 1637277 h 1647825"/>
                  <a:gd name="connsiteX14" fmla="*/ 358991 w 885825"/>
                  <a:gd name="connsiteY14" fmla="*/ 1626800 h 1647825"/>
                  <a:gd name="connsiteX15" fmla="*/ 503771 w 885825"/>
                  <a:gd name="connsiteY15" fmla="*/ 1392484 h 1647825"/>
                  <a:gd name="connsiteX16" fmla="*/ 502819 w 885825"/>
                  <a:gd name="connsiteY16" fmla="*/ 1370577 h 1647825"/>
                  <a:gd name="connsiteX17" fmla="*/ 499961 w 885825"/>
                  <a:gd name="connsiteY17" fmla="*/ 1349622 h 1647825"/>
                  <a:gd name="connsiteX18" fmla="*/ 512344 w 885825"/>
                  <a:gd name="connsiteY18" fmla="*/ 1349622 h 1647825"/>
                  <a:gd name="connsiteX19" fmla="*/ 544729 w 885825"/>
                  <a:gd name="connsiteY19" fmla="*/ 1346764 h 1647825"/>
                  <a:gd name="connsiteX20" fmla="*/ 713321 w 885825"/>
                  <a:gd name="connsiteY20" fmla="*/ 1186744 h 1647825"/>
                  <a:gd name="connsiteX21" fmla="*/ 570446 w 885825"/>
                  <a:gd name="connsiteY21" fmla="*/ 1024819 h 1647825"/>
                  <a:gd name="connsiteX22" fmla="*/ 426619 w 885825"/>
                  <a:gd name="connsiteY22" fmla="*/ 1182934 h 1647825"/>
                  <a:gd name="connsiteX23" fmla="*/ 398044 w 885825"/>
                  <a:gd name="connsiteY23" fmla="*/ 1188650 h 1647825"/>
                  <a:gd name="connsiteX24" fmla="*/ 368516 w 885825"/>
                  <a:gd name="connsiteY24" fmla="*/ 1190554 h 1647825"/>
                  <a:gd name="connsiteX25" fmla="*/ 222784 w 885825"/>
                  <a:gd name="connsiteY25" fmla="*/ 1130547 h 1647825"/>
                  <a:gd name="connsiteX26" fmla="*/ 201829 w 885825"/>
                  <a:gd name="connsiteY26" fmla="*/ 1106734 h 1647825"/>
                  <a:gd name="connsiteX27" fmla="*/ 164681 w 885825"/>
                  <a:gd name="connsiteY27" fmla="*/ 1018152 h 1647825"/>
                  <a:gd name="connsiteX28" fmla="*/ 161824 w 885825"/>
                  <a:gd name="connsiteY28" fmla="*/ 984814 h 1647825"/>
                  <a:gd name="connsiteX29" fmla="*/ 177064 w 885825"/>
                  <a:gd name="connsiteY29" fmla="*/ 966717 h 1647825"/>
                  <a:gd name="connsiteX30" fmla="*/ 198019 w 885825"/>
                  <a:gd name="connsiteY30" fmla="*/ 983862 h 1647825"/>
                  <a:gd name="connsiteX31" fmla="*/ 369469 w 885825"/>
                  <a:gd name="connsiteY31" fmla="*/ 1155312 h 1647825"/>
                  <a:gd name="connsiteX32" fmla="*/ 403759 w 885825"/>
                  <a:gd name="connsiteY32" fmla="*/ 1151502 h 1647825"/>
                  <a:gd name="connsiteX33" fmla="*/ 435191 w 885825"/>
                  <a:gd name="connsiteY33" fmla="*/ 1141977 h 1647825"/>
                  <a:gd name="connsiteX34" fmla="*/ 525679 w 885825"/>
                  <a:gd name="connsiteY34" fmla="*/ 1053394 h 1647825"/>
                  <a:gd name="connsiteX35" fmla="*/ 536156 w 885825"/>
                  <a:gd name="connsiteY35" fmla="*/ 1021962 h 1647825"/>
                  <a:gd name="connsiteX36" fmla="*/ 539966 w 885825"/>
                  <a:gd name="connsiteY36" fmla="*/ 988624 h 1647825"/>
                  <a:gd name="connsiteX37" fmla="*/ 503771 w 885825"/>
                  <a:gd name="connsiteY37" fmla="*/ 872419 h 1647825"/>
                  <a:gd name="connsiteX38" fmla="*/ 519011 w 885825"/>
                  <a:gd name="connsiteY38" fmla="*/ 854322 h 1647825"/>
                  <a:gd name="connsiteX39" fmla="*/ 539966 w 885825"/>
                  <a:gd name="connsiteY39" fmla="*/ 871467 h 1647825"/>
                  <a:gd name="connsiteX40" fmla="*/ 711416 w 885825"/>
                  <a:gd name="connsiteY40" fmla="*/ 1042917 h 1647825"/>
                  <a:gd name="connsiteX41" fmla="*/ 721894 w 885825"/>
                  <a:gd name="connsiteY41" fmla="*/ 1042917 h 1647825"/>
                  <a:gd name="connsiteX42" fmla="*/ 879056 w 885825"/>
                  <a:gd name="connsiteY42" fmla="*/ 818127 h 1647825"/>
                  <a:gd name="connsiteX43" fmla="*/ 739991 w 885825"/>
                  <a:gd name="connsiteY43" fmla="*/ 600957 h 1647825"/>
                  <a:gd name="connsiteX44" fmla="*/ 666649 w 885825"/>
                  <a:gd name="connsiteY44" fmla="*/ 618102 h 1647825"/>
                  <a:gd name="connsiteX45" fmla="*/ 583781 w 885825"/>
                  <a:gd name="connsiteY45" fmla="*/ 597147 h 1647825"/>
                  <a:gd name="connsiteX46" fmla="*/ 559969 w 885825"/>
                  <a:gd name="connsiteY46" fmla="*/ 580954 h 1647825"/>
                  <a:gd name="connsiteX47" fmla="*/ 495199 w 885825"/>
                  <a:gd name="connsiteY47" fmla="*/ 424744 h 1647825"/>
                  <a:gd name="connsiteX48" fmla="*/ 523774 w 885825"/>
                  <a:gd name="connsiteY48" fmla="*/ 415219 h 1647825"/>
                  <a:gd name="connsiteX49" fmla="*/ 533299 w 885825"/>
                  <a:gd name="connsiteY49" fmla="*/ 465702 h 1647825"/>
                  <a:gd name="connsiteX50" fmla="*/ 540919 w 885825"/>
                  <a:gd name="connsiteY50" fmla="*/ 490467 h 1647825"/>
                  <a:gd name="connsiteX51" fmla="*/ 624739 w 885825"/>
                  <a:gd name="connsiteY51" fmla="*/ 575239 h 1647825"/>
                  <a:gd name="connsiteX52" fmla="*/ 645694 w 885825"/>
                  <a:gd name="connsiteY52" fmla="*/ 580002 h 1647825"/>
                  <a:gd name="connsiteX53" fmla="*/ 667601 w 885825"/>
                  <a:gd name="connsiteY53" fmla="*/ 581907 h 1647825"/>
                  <a:gd name="connsiteX54" fmla="*/ 682841 w 885825"/>
                  <a:gd name="connsiteY54" fmla="*/ 580954 h 1647825"/>
                  <a:gd name="connsiteX55" fmla="*/ 703796 w 885825"/>
                  <a:gd name="connsiteY55" fmla="*/ 532377 h 1647825"/>
                  <a:gd name="connsiteX56" fmla="*/ 709511 w 885825"/>
                  <a:gd name="connsiteY56" fmla="*/ 505707 h 1647825"/>
                  <a:gd name="connsiteX57" fmla="*/ 704749 w 885825"/>
                  <a:gd name="connsiteY57" fmla="*/ 376167 h 1647825"/>
                  <a:gd name="connsiteX58" fmla="*/ 513296 w 885825"/>
                  <a:gd name="connsiteY58" fmla="*/ 293299 h 1647825"/>
                  <a:gd name="connsiteX59" fmla="*/ 487579 w 885825"/>
                  <a:gd name="connsiteY59" fmla="*/ 301872 h 1647825"/>
                  <a:gd name="connsiteX60" fmla="*/ 352324 w 885825"/>
                  <a:gd name="connsiteY60" fmla="*/ 368547 h 1647825"/>
                  <a:gd name="connsiteX61" fmla="*/ 333274 w 885825"/>
                  <a:gd name="connsiteY61" fmla="*/ 370452 h 1647825"/>
                  <a:gd name="connsiteX62" fmla="*/ 191351 w 885825"/>
                  <a:gd name="connsiteY62" fmla="*/ 445699 h 1647825"/>
                  <a:gd name="connsiteX63" fmla="*/ 175159 w 885825"/>
                  <a:gd name="connsiteY63" fmla="*/ 475227 h 1647825"/>
                  <a:gd name="connsiteX64" fmla="*/ 175159 w 885825"/>
                  <a:gd name="connsiteY64" fmla="*/ 608577 h 1647825"/>
                  <a:gd name="connsiteX65" fmla="*/ 191351 w 885825"/>
                  <a:gd name="connsiteY65" fmla="*/ 638104 h 1647825"/>
                  <a:gd name="connsiteX66" fmla="*/ 332321 w 885825"/>
                  <a:gd name="connsiteY66" fmla="*/ 716209 h 1647825"/>
                  <a:gd name="connsiteX67" fmla="*/ 343751 w 885825"/>
                  <a:gd name="connsiteY67" fmla="*/ 717162 h 1647825"/>
                  <a:gd name="connsiteX68" fmla="*/ 474244 w 885825"/>
                  <a:gd name="connsiteY68" fmla="*/ 639057 h 1647825"/>
                  <a:gd name="connsiteX69" fmla="*/ 500914 w 885825"/>
                  <a:gd name="connsiteY69" fmla="*/ 635247 h 1647825"/>
                  <a:gd name="connsiteX70" fmla="*/ 503771 w 885825"/>
                  <a:gd name="connsiteY70" fmla="*/ 658107 h 1647825"/>
                  <a:gd name="connsiteX71" fmla="*/ 231356 w 885825"/>
                  <a:gd name="connsiteY71" fmla="*/ 728592 h 1647825"/>
                  <a:gd name="connsiteX72" fmla="*/ 160871 w 885825"/>
                  <a:gd name="connsiteY72" fmla="*/ 820032 h 1647825"/>
                  <a:gd name="connsiteX73" fmla="*/ 132296 w 885825"/>
                  <a:gd name="connsiteY73" fmla="*/ 830509 h 1647825"/>
                  <a:gd name="connsiteX74" fmla="*/ 101816 w 885825"/>
                  <a:gd name="connsiteY74" fmla="*/ 835272 h 1647825"/>
                  <a:gd name="connsiteX75" fmla="*/ 97054 w 885825"/>
                  <a:gd name="connsiteY75" fmla="*/ 799077 h 1647825"/>
                  <a:gd name="connsiteX76" fmla="*/ 124676 w 885825"/>
                  <a:gd name="connsiteY76" fmla="*/ 796219 h 1647825"/>
                  <a:gd name="connsiteX77" fmla="*/ 147536 w 885825"/>
                  <a:gd name="connsiteY77" fmla="*/ 786694 h 1647825"/>
                  <a:gd name="connsiteX78" fmla="*/ 198019 w 885825"/>
                  <a:gd name="connsiteY78" fmla="*/ 706684 h 1647825"/>
                  <a:gd name="connsiteX79" fmla="*/ 158014 w 885825"/>
                  <a:gd name="connsiteY79" fmla="*/ 661917 h 1647825"/>
                  <a:gd name="connsiteX80" fmla="*/ 143726 w 885825"/>
                  <a:gd name="connsiteY80" fmla="*/ 637152 h 1647825"/>
                  <a:gd name="connsiteX81" fmla="*/ 134201 w 885825"/>
                  <a:gd name="connsiteY81" fmla="*/ 611434 h 1647825"/>
                  <a:gd name="connsiteX82" fmla="*/ 127534 w 885825"/>
                  <a:gd name="connsiteY82" fmla="*/ 584764 h 1647825"/>
                  <a:gd name="connsiteX83" fmla="*/ 158966 w 885825"/>
                  <a:gd name="connsiteY83" fmla="*/ 432364 h 1647825"/>
                  <a:gd name="connsiteX84" fmla="*/ 177064 w 885825"/>
                  <a:gd name="connsiteY84" fmla="*/ 407599 h 1647825"/>
                  <a:gd name="connsiteX85" fmla="*/ 249454 w 885825"/>
                  <a:gd name="connsiteY85" fmla="*/ 353307 h 1647825"/>
                  <a:gd name="connsiteX86" fmla="*/ 126581 w 885825"/>
                  <a:gd name="connsiteY86" fmla="*/ 164712 h 1647825"/>
                  <a:gd name="connsiteX87" fmla="*/ 141821 w 885825"/>
                  <a:gd name="connsiteY87" fmla="*/ 146614 h 1647825"/>
                  <a:gd name="connsiteX88" fmla="*/ 162776 w 885825"/>
                  <a:gd name="connsiteY88" fmla="*/ 163759 h 1647825"/>
                  <a:gd name="connsiteX89" fmla="*/ 166586 w 885825"/>
                  <a:gd name="connsiteY89" fmla="*/ 198049 h 1647825"/>
                  <a:gd name="connsiteX90" fmla="*/ 334226 w 885825"/>
                  <a:gd name="connsiteY90" fmla="*/ 335209 h 1647825"/>
                  <a:gd name="connsiteX91" fmla="*/ 364706 w 885825"/>
                  <a:gd name="connsiteY91" fmla="*/ 332352 h 1647825"/>
                  <a:gd name="connsiteX92" fmla="*/ 479959 w 885825"/>
                  <a:gd name="connsiteY92" fmla="*/ 253294 h 1647825"/>
                  <a:gd name="connsiteX93" fmla="*/ 493294 w 885825"/>
                  <a:gd name="connsiteY93" fmla="*/ 227577 h 1647825"/>
                  <a:gd name="connsiteX94" fmla="*/ 261836 w 885825"/>
                  <a:gd name="connsiteY94" fmla="*/ 8502 h 1647825"/>
                  <a:gd name="connsiteX95" fmla="*/ 228499 w 885825"/>
                  <a:gd name="connsiteY95" fmla="*/ 12312 h 1647825"/>
                  <a:gd name="connsiteX96" fmla="*/ 135154 w 885825"/>
                  <a:gd name="connsiteY96" fmla="*/ 50412 h 1647825"/>
                  <a:gd name="connsiteX97" fmla="*/ 108484 w 885825"/>
                  <a:gd name="connsiteY97" fmla="*/ 71367 h 1647825"/>
                  <a:gd name="connsiteX98" fmla="*/ 30379 w 885825"/>
                  <a:gd name="connsiteY98" fmla="*/ 221862 h 1647825"/>
                  <a:gd name="connsiteX99" fmla="*/ 28474 w 885825"/>
                  <a:gd name="connsiteY99" fmla="*/ 220909 h 1647825"/>
                  <a:gd name="connsiteX100" fmla="*/ 28474 w 885825"/>
                  <a:gd name="connsiteY100" fmla="*/ 280917 h 1647825"/>
                  <a:gd name="connsiteX101" fmla="*/ 28474 w 885825"/>
                  <a:gd name="connsiteY101" fmla="*/ 311397 h 1647825"/>
                  <a:gd name="connsiteX102" fmla="*/ 17044 w 885825"/>
                  <a:gd name="connsiteY102" fmla="*/ 619054 h 1647825"/>
                  <a:gd name="connsiteX103" fmla="*/ 21806 w 885825"/>
                  <a:gd name="connsiteY103" fmla="*/ 650487 h 1647825"/>
                  <a:gd name="connsiteX104" fmla="*/ 28474 w 885825"/>
                  <a:gd name="connsiteY104" fmla="*/ 681919 h 1647825"/>
                  <a:gd name="connsiteX105" fmla="*/ 29426 w 885825"/>
                  <a:gd name="connsiteY105" fmla="*/ 707637 h 1647825"/>
                  <a:gd name="connsiteX106" fmla="*/ 38951 w 885825"/>
                  <a:gd name="connsiteY106" fmla="*/ 891469 h 1647825"/>
                  <a:gd name="connsiteX107" fmla="*/ 117056 w 885825"/>
                  <a:gd name="connsiteY107" fmla="*/ 857179 h 1647825"/>
                  <a:gd name="connsiteX108" fmla="*/ 147536 w 885825"/>
                  <a:gd name="connsiteY108" fmla="*/ 854322 h 1647825"/>
                  <a:gd name="connsiteX109" fmla="*/ 174206 w 885825"/>
                  <a:gd name="connsiteY109" fmla="*/ 859084 h 1647825"/>
                  <a:gd name="connsiteX110" fmla="*/ 280886 w 885825"/>
                  <a:gd name="connsiteY110" fmla="*/ 1049584 h 1647825"/>
                  <a:gd name="connsiteX111" fmla="*/ 266599 w 885825"/>
                  <a:gd name="connsiteY111" fmla="*/ 1060062 h 1647825"/>
                  <a:gd name="connsiteX112" fmla="*/ 255169 w 885825"/>
                  <a:gd name="connsiteY112" fmla="*/ 1042917 h 1647825"/>
                  <a:gd name="connsiteX113" fmla="*/ 166586 w 885825"/>
                  <a:gd name="connsiteY113" fmla="*/ 884802 h 1647825"/>
                  <a:gd name="connsiteX114" fmla="*/ 139916 w 885825"/>
                  <a:gd name="connsiteY114" fmla="*/ 880039 h 1647825"/>
                  <a:gd name="connsiteX115" fmla="*/ 115151 w 885825"/>
                  <a:gd name="connsiteY115" fmla="*/ 880039 h 1647825"/>
                  <a:gd name="connsiteX116" fmla="*/ 94196 w 885825"/>
                  <a:gd name="connsiteY116" fmla="*/ 885754 h 1647825"/>
                  <a:gd name="connsiteX117" fmla="*/ 29426 w 885825"/>
                  <a:gd name="connsiteY117" fmla="*/ 975289 h 1647825"/>
                  <a:gd name="connsiteX118" fmla="*/ 23711 w 885825"/>
                  <a:gd name="connsiteY118" fmla="*/ 1006722 h 1647825"/>
                  <a:gd name="connsiteX119" fmla="*/ 26569 w 885825"/>
                  <a:gd name="connsiteY119" fmla="*/ 1287709 h 1647825"/>
                  <a:gd name="connsiteX120" fmla="*/ 26569 w 885825"/>
                  <a:gd name="connsiteY120" fmla="*/ 1312475 h 1647825"/>
                  <a:gd name="connsiteX121" fmla="*/ 136106 w 885825"/>
                  <a:gd name="connsiteY121" fmla="*/ 1281042 h 1647825"/>
                  <a:gd name="connsiteX122" fmla="*/ 320891 w 885825"/>
                  <a:gd name="connsiteY122" fmla="*/ 1394389 h 1647825"/>
                  <a:gd name="connsiteX123" fmla="*/ 721894 w 885825"/>
                  <a:gd name="connsiteY123" fmla="*/ 944809 h 1647825"/>
                  <a:gd name="connsiteX124" fmla="*/ 740944 w 885825"/>
                  <a:gd name="connsiteY124" fmla="*/ 702874 h 1647825"/>
                  <a:gd name="connsiteX125" fmla="*/ 733324 w 885825"/>
                  <a:gd name="connsiteY125" fmla="*/ 694302 h 1647825"/>
                  <a:gd name="connsiteX126" fmla="*/ 733324 w 885825"/>
                  <a:gd name="connsiteY126" fmla="*/ 693349 h 1647825"/>
                  <a:gd name="connsiteX127" fmla="*/ 752374 w 885825"/>
                  <a:gd name="connsiteY127" fmla="*/ 663822 h 1647825"/>
                  <a:gd name="connsiteX128" fmla="*/ 753326 w 885825"/>
                  <a:gd name="connsiteY128" fmla="*/ 663822 h 1647825"/>
                  <a:gd name="connsiteX129" fmla="*/ 768566 w 885825"/>
                  <a:gd name="connsiteY129" fmla="*/ 680014 h 1647825"/>
                  <a:gd name="connsiteX130" fmla="*/ 746659 w 885825"/>
                  <a:gd name="connsiteY130" fmla="*/ 970527 h 1647825"/>
                  <a:gd name="connsiteX131" fmla="*/ 722846 w 885825"/>
                  <a:gd name="connsiteY131" fmla="*/ 971479 h 1647825"/>
                  <a:gd name="connsiteX132" fmla="*/ 721894 w 885825"/>
                  <a:gd name="connsiteY132" fmla="*/ 944809 h 1647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885825" h="1647825">
                    <a:moveTo>
                      <a:pt x="320891" y="1394389"/>
                    </a:moveTo>
                    <a:cubicBezTo>
                      <a:pt x="325654" y="1403914"/>
                      <a:pt x="330416" y="1413439"/>
                      <a:pt x="333274" y="1423917"/>
                    </a:cubicBezTo>
                    <a:cubicBezTo>
                      <a:pt x="336131" y="1431537"/>
                      <a:pt x="338036" y="1440109"/>
                      <a:pt x="339941" y="1448682"/>
                    </a:cubicBezTo>
                    <a:cubicBezTo>
                      <a:pt x="342799" y="1463922"/>
                      <a:pt x="342799" y="1482972"/>
                      <a:pt x="333274" y="1502022"/>
                    </a:cubicBezTo>
                    <a:cubicBezTo>
                      <a:pt x="320891" y="1503927"/>
                      <a:pt x="314224" y="1502022"/>
                      <a:pt x="309461" y="1498212"/>
                    </a:cubicBezTo>
                    <a:cubicBezTo>
                      <a:pt x="296126" y="1484877"/>
                      <a:pt x="308509" y="1446777"/>
                      <a:pt x="294221" y="1422964"/>
                    </a:cubicBezTo>
                    <a:cubicBezTo>
                      <a:pt x="289459" y="1412487"/>
                      <a:pt x="284696" y="1402962"/>
                      <a:pt x="278029" y="1393437"/>
                    </a:cubicBezTo>
                    <a:cubicBezTo>
                      <a:pt x="247549" y="1347717"/>
                      <a:pt x="195161" y="1318189"/>
                      <a:pt x="136106" y="1318189"/>
                    </a:cubicBezTo>
                    <a:cubicBezTo>
                      <a:pt x="129439" y="1318189"/>
                      <a:pt x="121819" y="1318189"/>
                      <a:pt x="115151" y="1319142"/>
                    </a:cubicBezTo>
                    <a:cubicBezTo>
                      <a:pt x="108484" y="1320095"/>
                      <a:pt x="101816" y="1321047"/>
                      <a:pt x="95149" y="1322952"/>
                    </a:cubicBezTo>
                    <a:cubicBezTo>
                      <a:pt x="8471" y="1340097"/>
                      <a:pt x="-1054" y="1425822"/>
                      <a:pt x="27521" y="1492497"/>
                    </a:cubicBezTo>
                    <a:cubicBezTo>
                      <a:pt x="45619" y="1534407"/>
                      <a:pt x="74194" y="1564887"/>
                      <a:pt x="108484" y="1585842"/>
                    </a:cubicBezTo>
                    <a:cubicBezTo>
                      <a:pt x="115151" y="1589652"/>
                      <a:pt x="122771" y="1593462"/>
                      <a:pt x="129439" y="1597272"/>
                    </a:cubicBezTo>
                    <a:cubicBezTo>
                      <a:pt x="187541" y="1637277"/>
                      <a:pt x="262789" y="1653470"/>
                      <a:pt x="327559" y="1637277"/>
                    </a:cubicBezTo>
                    <a:cubicBezTo>
                      <a:pt x="338036" y="1634420"/>
                      <a:pt x="348514" y="1631562"/>
                      <a:pt x="358991" y="1626800"/>
                    </a:cubicBezTo>
                    <a:cubicBezTo>
                      <a:pt x="464719" y="1596320"/>
                      <a:pt x="512344" y="1501070"/>
                      <a:pt x="503771" y="1392484"/>
                    </a:cubicBezTo>
                    <a:cubicBezTo>
                      <a:pt x="503771" y="1384864"/>
                      <a:pt x="503771" y="1378197"/>
                      <a:pt x="502819" y="1370577"/>
                    </a:cubicBezTo>
                    <a:cubicBezTo>
                      <a:pt x="501866" y="1362957"/>
                      <a:pt x="500914" y="1356289"/>
                      <a:pt x="499961" y="1349622"/>
                    </a:cubicBezTo>
                    <a:cubicBezTo>
                      <a:pt x="503771" y="1349622"/>
                      <a:pt x="507581" y="1349622"/>
                      <a:pt x="512344" y="1349622"/>
                    </a:cubicBezTo>
                    <a:cubicBezTo>
                      <a:pt x="522821" y="1349622"/>
                      <a:pt x="534251" y="1348670"/>
                      <a:pt x="544729" y="1346764"/>
                    </a:cubicBezTo>
                    <a:cubicBezTo>
                      <a:pt x="627596" y="1339145"/>
                      <a:pt x="694271" y="1272470"/>
                      <a:pt x="713321" y="1186744"/>
                    </a:cubicBezTo>
                    <a:cubicBezTo>
                      <a:pt x="732371" y="1072444"/>
                      <a:pt x="637121" y="1072444"/>
                      <a:pt x="570446" y="1024819"/>
                    </a:cubicBezTo>
                    <a:cubicBezTo>
                      <a:pt x="551396" y="1101019"/>
                      <a:pt x="503771" y="1167694"/>
                      <a:pt x="426619" y="1182934"/>
                    </a:cubicBezTo>
                    <a:cubicBezTo>
                      <a:pt x="417094" y="1185792"/>
                      <a:pt x="407569" y="1187697"/>
                      <a:pt x="398044" y="1188650"/>
                    </a:cubicBezTo>
                    <a:cubicBezTo>
                      <a:pt x="388519" y="1189602"/>
                      <a:pt x="378994" y="1190554"/>
                      <a:pt x="368516" y="1190554"/>
                    </a:cubicBezTo>
                    <a:cubicBezTo>
                      <a:pt x="311366" y="1190554"/>
                      <a:pt x="259931" y="1167694"/>
                      <a:pt x="222784" y="1130547"/>
                    </a:cubicBezTo>
                    <a:cubicBezTo>
                      <a:pt x="215164" y="1122927"/>
                      <a:pt x="208496" y="1115307"/>
                      <a:pt x="201829" y="1106734"/>
                    </a:cubicBezTo>
                    <a:cubicBezTo>
                      <a:pt x="189446" y="1072444"/>
                      <a:pt x="160871" y="1053394"/>
                      <a:pt x="164681" y="1018152"/>
                    </a:cubicBezTo>
                    <a:cubicBezTo>
                      <a:pt x="162776" y="1007674"/>
                      <a:pt x="161824" y="996244"/>
                      <a:pt x="161824" y="984814"/>
                    </a:cubicBezTo>
                    <a:cubicBezTo>
                      <a:pt x="161824" y="976242"/>
                      <a:pt x="168491" y="967669"/>
                      <a:pt x="177064" y="966717"/>
                    </a:cubicBezTo>
                    <a:cubicBezTo>
                      <a:pt x="188494" y="964812"/>
                      <a:pt x="198019" y="973384"/>
                      <a:pt x="198019" y="983862"/>
                    </a:cubicBezTo>
                    <a:cubicBezTo>
                      <a:pt x="198019" y="1078159"/>
                      <a:pt x="275171" y="1155312"/>
                      <a:pt x="369469" y="1155312"/>
                    </a:cubicBezTo>
                    <a:cubicBezTo>
                      <a:pt x="380899" y="1155312"/>
                      <a:pt x="392329" y="1154359"/>
                      <a:pt x="403759" y="1151502"/>
                    </a:cubicBezTo>
                    <a:cubicBezTo>
                      <a:pt x="415189" y="1149597"/>
                      <a:pt x="425666" y="1145787"/>
                      <a:pt x="435191" y="1141977"/>
                    </a:cubicBezTo>
                    <a:cubicBezTo>
                      <a:pt x="485674" y="1129594"/>
                      <a:pt x="514249" y="1101019"/>
                      <a:pt x="525679" y="1053394"/>
                    </a:cubicBezTo>
                    <a:cubicBezTo>
                      <a:pt x="530441" y="1042917"/>
                      <a:pt x="533299" y="1032439"/>
                      <a:pt x="536156" y="1021962"/>
                    </a:cubicBezTo>
                    <a:cubicBezTo>
                      <a:pt x="539014" y="1011484"/>
                      <a:pt x="539966" y="1000054"/>
                      <a:pt x="539966" y="988624"/>
                    </a:cubicBezTo>
                    <a:cubicBezTo>
                      <a:pt x="517106" y="955287"/>
                      <a:pt x="503771" y="915282"/>
                      <a:pt x="503771" y="872419"/>
                    </a:cubicBezTo>
                    <a:cubicBezTo>
                      <a:pt x="503771" y="863847"/>
                      <a:pt x="510439" y="855274"/>
                      <a:pt x="519011" y="854322"/>
                    </a:cubicBezTo>
                    <a:cubicBezTo>
                      <a:pt x="530441" y="852417"/>
                      <a:pt x="539966" y="860989"/>
                      <a:pt x="539966" y="871467"/>
                    </a:cubicBezTo>
                    <a:cubicBezTo>
                      <a:pt x="539966" y="965764"/>
                      <a:pt x="617119" y="1042917"/>
                      <a:pt x="711416" y="1042917"/>
                    </a:cubicBezTo>
                    <a:cubicBezTo>
                      <a:pt x="715226" y="1042917"/>
                      <a:pt x="718084" y="1042917"/>
                      <a:pt x="721894" y="1042917"/>
                    </a:cubicBezTo>
                    <a:cubicBezTo>
                      <a:pt x="813334" y="1009579"/>
                      <a:pt x="879056" y="921949"/>
                      <a:pt x="879056" y="818127"/>
                    </a:cubicBezTo>
                    <a:cubicBezTo>
                      <a:pt x="879056" y="721924"/>
                      <a:pt x="821906" y="639057"/>
                      <a:pt x="739991" y="600957"/>
                    </a:cubicBezTo>
                    <a:cubicBezTo>
                      <a:pt x="718084" y="612387"/>
                      <a:pt x="693319" y="618102"/>
                      <a:pt x="666649" y="618102"/>
                    </a:cubicBezTo>
                    <a:cubicBezTo>
                      <a:pt x="637121" y="618102"/>
                      <a:pt x="608546" y="610482"/>
                      <a:pt x="583781" y="597147"/>
                    </a:cubicBezTo>
                    <a:cubicBezTo>
                      <a:pt x="575209" y="592384"/>
                      <a:pt x="567589" y="587622"/>
                      <a:pt x="559969" y="580954"/>
                    </a:cubicBezTo>
                    <a:cubicBezTo>
                      <a:pt x="523774" y="539044"/>
                      <a:pt x="485674" y="481894"/>
                      <a:pt x="495199" y="424744"/>
                    </a:cubicBezTo>
                    <a:cubicBezTo>
                      <a:pt x="495199" y="415219"/>
                      <a:pt x="514249" y="415219"/>
                      <a:pt x="523774" y="415219"/>
                    </a:cubicBezTo>
                    <a:cubicBezTo>
                      <a:pt x="523774" y="434269"/>
                      <a:pt x="523774" y="443794"/>
                      <a:pt x="533299" y="465702"/>
                    </a:cubicBezTo>
                    <a:cubicBezTo>
                      <a:pt x="535204" y="474274"/>
                      <a:pt x="538061" y="482847"/>
                      <a:pt x="540919" y="490467"/>
                    </a:cubicBezTo>
                    <a:cubicBezTo>
                      <a:pt x="555206" y="530472"/>
                      <a:pt x="579019" y="564762"/>
                      <a:pt x="624739" y="575239"/>
                    </a:cubicBezTo>
                    <a:cubicBezTo>
                      <a:pt x="631406" y="577144"/>
                      <a:pt x="639026" y="579049"/>
                      <a:pt x="645694" y="580002"/>
                    </a:cubicBezTo>
                    <a:cubicBezTo>
                      <a:pt x="653314" y="580954"/>
                      <a:pt x="659981" y="581907"/>
                      <a:pt x="667601" y="581907"/>
                    </a:cubicBezTo>
                    <a:cubicBezTo>
                      <a:pt x="672364" y="581907"/>
                      <a:pt x="677126" y="581907"/>
                      <a:pt x="682841" y="580954"/>
                    </a:cubicBezTo>
                    <a:cubicBezTo>
                      <a:pt x="692366" y="565714"/>
                      <a:pt x="699034" y="549522"/>
                      <a:pt x="703796" y="532377"/>
                    </a:cubicBezTo>
                    <a:cubicBezTo>
                      <a:pt x="706654" y="523804"/>
                      <a:pt x="708559" y="515232"/>
                      <a:pt x="709511" y="505707"/>
                    </a:cubicBezTo>
                    <a:cubicBezTo>
                      <a:pt x="723799" y="461892"/>
                      <a:pt x="714274" y="423792"/>
                      <a:pt x="704749" y="376167"/>
                    </a:cubicBezTo>
                    <a:cubicBezTo>
                      <a:pt x="676174" y="299967"/>
                      <a:pt x="590449" y="280917"/>
                      <a:pt x="513296" y="293299"/>
                    </a:cubicBezTo>
                    <a:cubicBezTo>
                      <a:pt x="504724" y="295204"/>
                      <a:pt x="496151" y="299014"/>
                      <a:pt x="487579" y="301872"/>
                    </a:cubicBezTo>
                    <a:cubicBezTo>
                      <a:pt x="444716" y="319017"/>
                      <a:pt x="399949" y="347592"/>
                      <a:pt x="352324" y="368547"/>
                    </a:cubicBezTo>
                    <a:cubicBezTo>
                      <a:pt x="345656" y="369499"/>
                      <a:pt x="338989" y="370452"/>
                      <a:pt x="333274" y="370452"/>
                    </a:cubicBezTo>
                    <a:cubicBezTo>
                      <a:pt x="274219" y="370452"/>
                      <a:pt x="221831" y="400932"/>
                      <a:pt x="191351" y="445699"/>
                    </a:cubicBezTo>
                    <a:cubicBezTo>
                      <a:pt x="185636" y="455224"/>
                      <a:pt x="179921" y="464749"/>
                      <a:pt x="175159" y="475227"/>
                    </a:cubicBezTo>
                    <a:cubicBezTo>
                      <a:pt x="161824" y="519042"/>
                      <a:pt x="152299" y="557142"/>
                      <a:pt x="175159" y="608577"/>
                    </a:cubicBezTo>
                    <a:cubicBezTo>
                      <a:pt x="179921" y="619054"/>
                      <a:pt x="184684" y="628579"/>
                      <a:pt x="191351" y="638104"/>
                    </a:cubicBezTo>
                    <a:cubicBezTo>
                      <a:pt x="221831" y="684777"/>
                      <a:pt x="274219" y="715257"/>
                      <a:pt x="332321" y="716209"/>
                    </a:cubicBezTo>
                    <a:cubicBezTo>
                      <a:pt x="336131" y="716209"/>
                      <a:pt x="339941" y="714304"/>
                      <a:pt x="343751" y="717162"/>
                    </a:cubicBezTo>
                    <a:cubicBezTo>
                      <a:pt x="395186" y="712399"/>
                      <a:pt x="444716" y="685729"/>
                      <a:pt x="474244" y="639057"/>
                    </a:cubicBezTo>
                    <a:cubicBezTo>
                      <a:pt x="479959" y="630484"/>
                      <a:pt x="492341" y="627627"/>
                      <a:pt x="500914" y="635247"/>
                    </a:cubicBezTo>
                    <a:cubicBezTo>
                      <a:pt x="507581" y="640962"/>
                      <a:pt x="508534" y="651439"/>
                      <a:pt x="503771" y="658107"/>
                    </a:cubicBezTo>
                    <a:cubicBezTo>
                      <a:pt x="444716" y="749547"/>
                      <a:pt x="325654" y="779074"/>
                      <a:pt x="231356" y="728592"/>
                    </a:cubicBezTo>
                    <a:cubicBezTo>
                      <a:pt x="222784" y="768597"/>
                      <a:pt x="196114" y="801934"/>
                      <a:pt x="160871" y="820032"/>
                    </a:cubicBezTo>
                    <a:cubicBezTo>
                      <a:pt x="152299" y="824794"/>
                      <a:pt x="142774" y="828604"/>
                      <a:pt x="132296" y="830509"/>
                    </a:cubicBezTo>
                    <a:cubicBezTo>
                      <a:pt x="123724" y="837177"/>
                      <a:pt x="111341" y="838129"/>
                      <a:pt x="101816" y="835272"/>
                    </a:cubicBezTo>
                    <a:cubicBezTo>
                      <a:pt x="85624" y="824794"/>
                      <a:pt x="76099" y="815269"/>
                      <a:pt x="97054" y="799077"/>
                    </a:cubicBezTo>
                    <a:cubicBezTo>
                      <a:pt x="104674" y="794314"/>
                      <a:pt x="114199" y="791457"/>
                      <a:pt x="124676" y="796219"/>
                    </a:cubicBezTo>
                    <a:cubicBezTo>
                      <a:pt x="132296" y="794314"/>
                      <a:pt x="140869" y="790504"/>
                      <a:pt x="147536" y="786694"/>
                    </a:cubicBezTo>
                    <a:cubicBezTo>
                      <a:pt x="176111" y="770502"/>
                      <a:pt x="196114" y="740974"/>
                      <a:pt x="198019" y="706684"/>
                    </a:cubicBezTo>
                    <a:cubicBezTo>
                      <a:pt x="181826" y="693349"/>
                      <a:pt x="168491" y="678109"/>
                      <a:pt x="158014" y="661917"/>
                    </a:cubicBezTo>
                    <a:cubicBezTo>
                      <a:pt x="152299" y="653344"/>
                      <a:pt x="147536" y="645724"/>
                      <a:pt x="143726" y="637152"/>
                    </a:cubicBezTo>
                    <a:cubicBezTo>
                      <a:pt x="139916" y="628579"/>
                      <a:pt x="137059" y="620007"/>
                      <a:pt x="134201" y="611434"/>
                    </a:cubicBezTo>
                    <a:cubicBezTo>
                      <a:pt x="131344" y="602862"/>
                      <a:pt x="129439" y="593337"/>
                      <a:pt x="127534" y="584764"/>
                    </a:cubicBezTo>
                    <a:cubicBezTo>
                      <a:pt x="123724" y="530472"/>
                      <a:pt x="114199" y="473322"/>
                      <a:pt x="158966" y="432364"/>
                    </a:cubicBezTo>
                    <a:cubicBezTo>
                      <a:pt x="164681" y="423792"/>
                      <a:pt x="170396" y="415219"/>
                      <a:pt x="177064" y="407599"/>
                    </a:cubicBezTo>
                    <a:cubicBezTo>
                      <a:pt x="197066" y="384739"/>
                      <a:pt x="221831" y="365689"/>
                      <a:pt x="249454" y="353307"/>
                    </a:cubicBezTo>
                    <a:cubicBezTo>
                      <a:pt x="177064" y="320922"/>
                      <a:pt x="126581" y="248532"/>
                      <a:pt x="126581" y="164712"/>
                    </a:cubicBezTo>
                    <a:cubicBezTo>
                      <a:pt x="126581" y="156139"/>
                      <a:pt x="133249" y="147567"/>
                      <a:pt x="141821" y="146614"/>
                    </a:cubicBezTo>
                    <a:cubicBezTo>
                      <a:pt x="153251" y="144709"/>
                      <a:pt x="162776" y="153282"/>
                      <a:pt x="162776" y="163759"/>
                    </a:cubicBezTo>
                    <a:cubicBezTo>
                      <a:pt x="162776" y="175189"/>
                      <a:pt x="163729" y="187572"/>
                      <a:pt x="166586" y="198049"/>
                    </a:cubicBezTo>
                    <a:cubicBezTo>
                      <a:pt x="182779" y="276154"/>
                      <a:pt x="251359" y="335209"/>
                      <a:pt x="334226" y="335209"/>
                    </a:cubicBezTo>
                    <a:cubicBezTo>
                      <a:pt x="344704" y="335209"/>
                      <a:pt x="354229" y="334257"/>
                      <a:pt x="364706" y="332352"/>
                    </a:cubicBezTo>
                    <a:cubicBezTo>
                      <a:pt x="410426" y="328542"/>
                      <a:pt x="458051" y="290442"/>
                      <a:pt x="479959" y="253294"/>
                    </a:cubicBezTo>
                    <a:cubicBezTo>
                      <a:pt x="484721" y="244722"/>
                      <a:pt x="489484" y="236149"/>
                      <a:pt x="493294" y="227577"/>
                    </a:cubicBezTo>
                    <a:cubicBezTo>
                      <a:pt x="524726" y="80892"/>
                      <a:pt x="381851" y="-4833"/>
                      <a:pt x="261836" y="8502"/>
                    </a:cubicBezTo>
                    <a:cubicBezTo>
                      <a:pt x="250406" y="8502"/>
                      <a:pt x="239929" y="10407"/>
                      <a:pt x="228499" y="12312"/>
                    </a:cubicBezTo>
                    <a:cubicBezTo>
                      <a:pt x="195161" y="18027"/>
                      <a:pt x="163729" y="30409"/>
                      <a:pt x="135154" y="50412"/>
                    </a:cubicBezTo>
                    <a:cubicBezTo>
                      <a:pt x="125629" y="57079"/>
                      <a:pt x="117056" y="63747"/>
                      <a:pt x="108484" y="71367"/>
                    </a:cubicBezTo>
                    <a:cubicBezTo>
                      <a:pt x="66574" y="109467"/>
                      <a:pt x="37046" y="161854"/>
                      <a:pt x="30379" y="221862"/>
                    </a:cubicBezTo>
                    <a:lnTo>
                      <a:pt x="28474" y="220909"/>
                    </a:lnTo>
                    <a:cubicBezTo>
                      <a:pt x="28474" y="220909"/>
                      <a:pt x="28474" y="243769"/>
                      <a:pt x="28474" y="280917"/>
                    </a:cubicBezTo>
                    <a:cubicBezTo>
                      <a:pt x="28474" y="290442"/>
                      <a:pt x="28474" y="299967"/>
                      <a:pt x="28474" y="311397"/>
                    </a:cubicBezTo>
                    <a:cubicBezTo>
                      <a:pt x="20854" y="415219"/>
                      <a:pt x="-7721" y="510469"/>
                      <a:pt x="17044" y="619054"/>
                    </a:cubicBezTo>
                    <a:cubicBezTo>
                      <a:pt x="17996" y="629532"/>
                      <a:pt x="19901" y="640009"/>
                      <a:pt x="21806" y="650487"/>
                    </a:cubicBezTo>
                    <a:cubicBezTo>
                      <a:pt x="23711" y="660964"/>
                      <a:pt x="25616" y="671442"/>
                      <a:pt x="28474" y="681919"/>
                    </a:cubicBezTo>
                    <a:cubicBezTo>
                      <a:pt x="28474" y="690492"/>
                      <a:pt x="29426" y="699064"/>
                      <a:pt x="29426" y="707637"/>
                    </a:cubicBezTo>
                    <a:cubicBezTo>
                      <a:pt x="29426" y="767644"/>
                      <a:pt x="58001" y="834319"/>
                      <a:pt x="38951" y="891469"/>
                    </a:cubicBezTo>
                    <a:cubicBezTo>
                      <a:pt x="67526" y="891469"/>
                      <a:pt x="86576" y="853369"/>
                      <a:pt x="117056" y="857179"/>
                    </a:cubicBezTo>
                    <a:cubicBezTo>
                      <a:pt x="126581" y="855274"/>
                      <a:pt x="137059" y="854322"/>
                      <a:pt x="147536" y="854322"/>
                    </a:cubicBezTo>
                    <a:cubicBezTo>
                      <a:pt x="156109" y="855274"/>
                      <a:pt x="165634" y="857179"/>
                      <a:pt x="174206" y="859084"/>
                    </a:cubicBezTo>
                    <a:cubicBezTo>
                      <a:pt x="256121" y="881944"/>
                      <a:pt x="303746" y="967669"/>
                      <a:pt x="280886" y="1049584"/>
                    </a:cubicBezTo>
                    <a:cubicBezTo>
                      <a:pt x="278981" y="1056252"/>
                      <a:pt x="273266" y="1060062"/>
                      <a:pt x="266599" y="1060062"/>
                    </a:cubicBezTo>
                    <a:cubicBezTo>
                      <a:pt x="258026" y="1059109"/>
                      <a:pt x="253264" y="1050537"/>
                      <a:pt x="255169" y="1042917"/>
                    </a:cubicBezTo>
                    <a:cubicBezTo>
                      <a:pt x="274219" y="974337"/>
                      <a:pt x="235166" y="903852"/>
                      <a:pt x="166586" y="884802"/>
                    </a:cubicBezTo>
                    <a:cubicBezTo>
                      <a:pt x="158014" y="881944"/>
                      <a:pt x="148489" y="880992"/>
                      <a:pt x="139916" y="880039"/>
                    </a:cubicBezTo>
                    <a:cubicBezTo>
                      <a:pt x="131344" y="879087"/>
                      <a:pt x="122771" y="879087"/>
                      <a:pt x="115151" y="880039"/>
                    </a:cubicBezTo>
                    <a:cubicBezTo>
                      <a:pt x="107531" y="880992"/>
                      <a:pt x="99911" y="882897"/>
                      <a:pt x="94196" y="885754"/>
                    </a:cubicBezTo>
                    <a:cubicBezTo>
                      <a:pt x="57049" y="900042"/>
                      <a:pt x="37999" y="938142"/>
                      <a:pt x="29426" y="975289"/>
                    </a:cubicBezTo>
                    <a:cubicBezTo>
                      <a:pt x="27521" y="985767"/>
                      <a:pt x="25616" y="996244"/>
                      <a:pt x="23711" y="1006722"/>
                    </a:cubicBezTo>
                    <a:cubicBezTo>
                      <a:pt x="9424" y="1101019"/>
                      <a:pt x="11329" y="1195317"/>
                      <a:pt x="26569" y="1287709"/>
                    </a:cubicBezTo>
                    <a:cubicBezTo>
                      <a:pt x="26569" y="1302950"/>
                      <a:pt x="26569" y="1312475"/>
                      <a:pt x="26569" y="1312475"/>
                    </a:cubicBezTo>
                    <a:cubicBezTo>
                      <a:pt x="58001" y="1292472"/>
                      <a:pt x="96101" y="1281042"/>
                      <a:pt x="136106" y="1281042"/>
                    </a:cubicBezTo>
                    <a:cubicBezTo>
                      <a:pt x="217069" y="1282947"/>
                      <a:pt x="285649" y="1328667"/>
                      <a:pt x="320891" y="1394389"/>
                    </a:cubicBezTo>
                    <a:close/>
                    <a:moveTo>
                      <a:pt x="721894" y="944809"/>
                    </a:moveTo>
                    <a:cubicBezTo>
                      <a:pt x="793331" y="882897"/>
                      <a:pt x="801904" y="775264"/>
                      <a:pt x="740944" y="702874"/>
                    </a:cubicBezTo>
                    <a:cubicBezTo>
                      <a:pt x="738086" y="700017"/>
                      <a:pt x="736181" y="697159"/>
                      <a:pt x="733324" y="694302"/>
                    </a:cubicBezTo>
                    <a:cubicBezTo>
                      <a:pt x="733324" y="694302"/>
                      <a:pt x="733324" y="694302"/>
                      <a:pt x="733324" y="693349"/>
                    </a:cubicBezTo>
                    <a:lnTo>
                      <a:pt x="752374" y="663822"/>
                    </a:lnTo>
                    <a:cubicBezTo>
                      <a:pt x="752374" y="663822"/>
                      <a:pt x="753326" y="663822"/>
                      <a:pt x="753326" y="663822"/>
                    </a:cubicBezTo>
                    <a:cubicBezTo>
                      <a:pt x="759041" y="668584"/>
                      <a:pt x="763804" y="674299"/>
                      <a:pt x="768566" y="680014"/>
                    </a:cubicBezTo>
                    <a:cubicBezTo>
                      <a:pt x="842861" y="766692"/>
                      <a:pt x="832384" y="896232"/>
                      <a:pt x="746659" y="970527"/>
                    </a:cubicBezTo>
                    <a:cubicBezTo>
                      <a:pt x="739991" y="976242"/>
                      <a:pt x="729514" y="977194"/>
                      <a:pt x="722846" y="971479"/>
                    </a:cubicBezTo>
                    <a:cubicBezTo>
                      <a:pt x="713321" y="963859"/>
                      <a:pt x="714274" y="951477"/>
                      <a:pt x="721894" y="944809"/>
                    </a:cubicBezTo>
                    <a:close/>
                  </a:path>
                </a:pathLst>
              </a:custGeom>
              <a:grpFill/>
              <a:ln w="9525" cap="flat">
                <a:noFill/>
                <a:prstDash val="solid"/>
                <a:miter/>
              </a:ln>
            </p:spPr>
            <p:txBody>
              <a:bodyPr rtlCol="0" anchor="ctr"/>
              <a:lstStyle/>
              <a:p>
                <a:endParaRPr lang="en-US"/>
              </a:p>
            </p:txBody>
          </p:sp>
        </p:grpSp>
      </p:grpSp>
      <p:sp>
        <p:nvSpPr>
          <p:cNvPr id="13" name="Прямоугольник 12"/>
          <p:cNvSpPr/>
          <p:nvPr/>
        </p:nvSpPr>
        <p:spPr>
          <a:xfrm>
            <a:off x="462456" y="570630"/>
            <a:ext cx="9388412" cy="523220"/>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p:txBody>
      </p:sp>
      <p:sp>
        <p:nvSpPr>
          <p:cNvPr id="14" name="Прямоугольник 13">
            <a:extLst>
              <a:ext uri="{FF2B5EF4-FFF2-40B4-BE49-F238E27FC236}">
                <a16:creationId xmlns:a16="http://schemas.microsoft.com/office/drawing/2014/main" id="{E85F1F20-61A7-47E6-99EC-706B8B1F7551}"/>
              </a:ext>
            </a:extLst>
          </p:cNvPr>
          <p:cNvSpPr/>
          <p:nvPr/>
        </p:nvSpPr>
        <p:spPr>
          <a:xfrm>
            <a:off x="1407459" y="833719"/>
            <a:ext cx="8599980" cy="7076233"/>
          </a:xfrm>
          <a:prstGeom prst="rect">
            <a:avLst/>
          </a:prstGeom>
        </p:spPr>
        <p:txBody>
          <a:bodyPr wrap="square">
            <a:spAutoFit/>
          </a:bodyPr>
          <a:lstStyle/>
          <a:p>
            <a:pPr algn="just"/>
            <a:r>
              <a:rPr lang="en-US" b="1" dirty="0" err="1">
                <a:latin typeface="Times New Roman" panose="02020603050405020304" pitchFamily="18" charset="0"/>
                <a:cs typeface="Times New Roman" panose="02020603050405020304" pitchFamily="18" charset="0"/>
              </a:rPr>
              <a:t>Bo’g’in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ustida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ishlash</a:t>
            </a:r>
            <a:r>
              <a:rPr lang="en-US" b="1" dirty="0">
                <a:latin typeface="Times New Roman" panose="02020603050405020304" pitchFamily="18" charset="0"/>
                <a:cs typeface="Times New Roman" panose="02020603050405020304" pitchFamily="18" charset="0"/>
              </a:rPr>
              <a:t>.</a:t>
            </a:r>
          </a:p>
          <a:p>
            <a:pPr algn="just"/>
            <a:endParaRPr lang="ru-RU" dirty="0">
              <a:latin typeface="Times New Roman" panose="02020603050405020304" pitchFamily="18" charset="0"/>
              <a:cs typeface="Times New Roman" panose="02020603050405020304" pitchFamily="18" charset="0"/>
            </a:endParaRPr>
          </a:p>
          <a:p>
            <a:pPr algn="just">
              <a:lnSpc>
                <a:spcPct val="150000"/>
              </a:lnSpc>
            </a:pPr>
            <a:r>
              <a:rPr lang="en-US" dirty="0" err="1">
                <a:latin typeface="Times New Roman" panose="02020603050405020304" pitchFamily="18" charset="0"/>
                <a:cs typeface="Times New Roman" panose="02020603050405020304" pitchFamily="18" charset="0"/>
              </a:rPr>
              <a:t>Bo’g’in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murakkab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tushuncha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bo’lgani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boshlang’ich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sinflarda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qoidasi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berilmaydi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Dasturga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o’quvchilarda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so’zni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bo’g’inlarga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ko’nikmasini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shakllantirish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vazifasi</a:t>
            </a:r>
            <a:r>
              <a:rPr lang="en-US" dirty="0">
                <a:latin typeface="Times New Roman" panose="02020603050405020304" pitchFamily="18" charset="0"/>
                <a:cs typeface="Times New Roman" panose="02020603050405020304" pitchFamily="18" charset="0"/>
              </a:rPr>
              <a:t> talab </a:t>
            </a:r>
            <a:r>
              <a:rPr lang="en-US" dirty="0" err="1">
                <a:latin typeface="Times New Roman" panose="02020603050405020304" pitchFamily="18" charset="0"/>
                <a:cs typeface="Times New Roman" panose="02020603050405020304" pitchFamily="18" charset="0"/>
              </a:rPr>
              <a:t>etiladi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o’quvchilar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so’zni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bo’g’inlarga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bo’lishda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so’zda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nechta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tushunchaga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asoslanadilar</a:t>
            </a:r>
            <a:r>
              <a:rPr lang="en-US" dirty="0">
                <a:latin typeface="Times New Roman" panose="02020603050405020304" pitchFamily="18" charset="0"/>
                <a:cs typeface="Times New Roman" panose="02020603050405020304" pitchFamily="18" charset="0"/>
              </a:rPr>
              <a:t>. Bu </a:t>
            </a:r>
            <a:r>
              <a:rPr lang="en-US" dirty="0" err="1">
                <a:latin typeface="Times New Roman" panose="02020603050405020304" pitchFamily="18" charset="0"/>
                <a:cs typeface="Times New Roman" panose="02020603050405020304" pitchFamily="18" charset="0"/>
              </a:rPr>
              <a:t>tushunchani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savod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o’rgatish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davridayoq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qiladilar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yozilgan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so’zdan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dastlab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harfni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topadilar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keyin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so’zda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nechta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qism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bo’g’in</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bo’ladilar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1-sinfda </a:t>
            </a:r>
            <a:r>
              <a:rPr lang="en-US" dirty="0" err="1">
                <a:latin typeface="Times New Roman" panose="02020603050405020304" pitchFamily="18" charset="0"/>
                <a:cs typeface="Times New Roman" panose="02020603050405020304" pitchFamily="18" charset="0"/>
              </a:rPr>
              <a:t>o’quv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yilining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birinchi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yarmida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og’zaki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yozma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tarzda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bo’g’inlarga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shuningdek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o’qituvchi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topshirig’iga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muayyan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bo’g’inli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tanlash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mashqlari</a:t>
            </a:r>
            <a:r>
              <a:rPr lang="en-US" dirty="0">
                <a:latin typeface="Times New Roman" panose="02020603050405020304" pitchFamily="18" charset="0"/>
                <a:cs typeface="Times New Roman" panose="02020603050405020304" pitchFamily="18" charset="0"/>
              </a:rPr>
              <a:t> har </a:t>
            </a:r>
            <a:r>
              <a:rPr lang="en-US" dirty="0" err="1">
                <a:latin typeface="Times New Roman" panose="02020603050405020304" pitchFamily="18" charset="0"/>
                <a:cs typeface="Times New Roman" panose="02020603050405020304" pitchFamily="18" charset="0"/>
              </a:rPr>
              <a:t>darsda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o’tkaziladi</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just">
              <a:lnSpc>
                <a:spcPct val="150000"/>
              </a:lnSpc>
              <a:spcAft>
                <a:spcPts val="0"/>
              </a:spcAft>
            </a:pPr>
            <a:endParaRPr lang="en-US"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endParaRPr lang="en-US"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endParaRPr lang="en-US"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endParaRPr lang="en-US"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endParaRPr lang="en-US"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4322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9C5A797-2894-40BF-97C1-008F866BA776}"/>
              </a:ext>
            </a:extLst>
          </p:cNvPr>
          <p:cNvSpPr/>
          <p:nvPr/>
        </p:nvSpPr>
        <p:spPr>
          <a:xfrm>
            <a:off x="779929" y="889844"/>
            <a:ext cx="10148047" cy="4612738"/>
          </a:xfrm>
          <a:prstGeom prst="rect">
            <a:avLst/>
          </a:prstGeom>
        </p:spPr>
        <p:txBody>
          <a:bodyPr wrap="square">
            <a:spAutoFit/>
          </a:bodyPr>
          <a:lstStyle/>
          <a:p>
            <a:pPr algn="just">
              <a:lnSpc>
                <a:spcPct val="150000"/>
              </a:lnSpc>
              <a:spcAft>
                <a:spcPts val="0"/>
              </a:spcAft>
            </a:pPr>
            <a:r>
              <a:rPr lang="en-US" dirty="0" err="1">
                <a:latin typeface="Times New Roman" panose="02020603050405020304" pitchFamily="18" charset="0"/>
                <a:ea typeface="Times New Roman" panose="02020603050405020304" pitchFamily="18" charset="0"/>
              </a:rPr>
              <a:t>So’zni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bo’g’inlarga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to’g’ri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tez</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bo’lish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ko’nikmasini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hosil</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qilish</a:t>
            </a:r>
            <a:r>
              <a:rPr lang="en-US" dirty="0">
                <a:latin typeface="Times New Roman" panose="02020603050405020304" pitchFamily="18" charset="0"/>
                <a:ea typeface="Times New Roman" panose="02020603050405020304" pitchFamily="18" charset="0"/>
              </a:rPr>
              <a:t> 1-sinfda </a:t>
            </a:r>
            <a:r>
              <a:rPr lang="en-US" dirty="0" err="1">
                <a:latin typeface="Times New Roman" panose="02020603050405020304" pitchFamily="18" charset="0"/>
                <a:ea typeface="Times New Roman" panose="02020603050405020304" pitchFamily="18" charset="0"/>
              </a:rPr>
              <a:t>o’tkaziladigan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muhim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mashqlar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qatoriga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kiradi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o’quvchilar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o’qish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yozish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jarayonini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egallashda</a:t>
            </a:r>
            <a:r>
              <a:rPr lang="en-US" dirty="0">
                <a:latin typeface="Times New Roman" panose="02020603050405020304" pitchFamily="18" charset="0"/>
                <a:ea typeface="Times New Roman" panose="02020603050405020304" pitchFamily="18" charset="0"/>
              </a:rPr>
              <a:t> mana </a:t>
            </a:r>
            <a:r>
              <a:rPr lang="en-US" dirty="0" err="1">
                <a:latin typeface="Times New Roman" panose="02020603050405020304" pitchFamily="18" charset="0"/>
                <a:ea typeface="Times New Roman" panose="02020603050405020304" pitchFamily="18" charset="0"/>
              </a:rPr>
              <a:t>shu</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ko’nikmaga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tayanadilar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o’zbek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grafikasida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tamoyili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yetakchi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tamoyil</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hisoblanadi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o’quvchi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so’zni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to’g’ri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yozish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uchun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uni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avval</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bo’g’inlarga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bo’ladi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Bo’g’inlardagi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tovushlarning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o’zaro</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birbiriga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ta'sirini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aniqlaydi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undosh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unli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tovushlarni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ifodalash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uchun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zarur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harflardan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foydalanadi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o’quvchi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quyidagicha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muhokama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yuritadi</a:t>
            </a:r>
            <a:r>
              <a:rPr lang="en-US" dirty="0">
                <a:latin typeface="Times New Roman" panose="02020603050405020304" pitchFamily="18" charset="0"/>
                <a:ea typeface="Times New Roman" panose="02020603050405020304" pitchFamily="18" charset="0"/>
              </a:rPr>
              <a:t>:</a:t>
            </a:r>
            <a:endParaRPr lang="ru-RU" sz="1100" dirty="0">
              <a:latin typeface="Times New Roman" panose="02020603050405020304" pitchFamily="18" charset="0"/>
              <a:ea typeface="Times New Roman" panose="02020603050405020304" pitchFamily="18" charset="0"/>
            </a:endParaRPr>
          </a:p>
          <a:p>
            <a:pPr algn="just">
              <a:lnSpc>
                <a:spcPct val="150000"/>
              </a:lnSpc>
            </a:pPr>
            <a:r>
              <a:rPr lang="uz-Cyrl-UZ" dirty="0">
                <a:solidFill>
                  <a:srgbClr val="000000"/>
                </a:solidFill>
                <a:latin typeface="Times New Roman" panose="02020603050405020304" pitchFamily="18" charset="0"/>
                <a:ea typeface="Times New Roman" panose="02020603050405020304" pitchFamily="18" charset="0"/>
              </a:rPr>
              <a:t>–</a:t>
            </a:r>
            <a:r>
              <a:rPr lang="en-US" dirty="0">
                <a:latin typeface="Times New Roman" panose="02020603050405020304" pitchFamily="18" charset="0"/>
                <a:ea typeface="Times New Roman" panose="02020603050405020304" pitchFamily="18" charset="0"/>
              </a:rPr>
              <a:t> </a:t>
            </a:r>
            <a:r>
              <a:rPr lang="en-US" b="1" i="1" dirty="0">
                <a:latin typeface="Times New Roman" panose="02020603050405020304" pitchFamily="18" charset="0"/>
                <a:ea typeface="Times New Roman" panose="02020603050405020304" pitchFamily="18" charset="0"/>
              </a:rPr>
              <a:t>,,</a:t>
            </a:r>
            <a:r>
              <a:rPr lang="en-US" b="1" i="1" dirty="0" err="1">
                <a:latin typeface="Times New Roman" panose="02020603050405020304" pitchFamily="18" charset="0"/>
                <a:ea typeface="Times New Roman" panose="02020603050405020304" pitchFamily="18" charset="0"/>
              </a:rPr>
              <a:t>Vatan</a:t>
            </a:r>
            <a:r>
              <a:rPr lang="en-US" b="1" i="1"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so’zida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ikki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a:t>
            </a:r>
            <a:r>
              <a:rPr lang="en-US" dirty="0">
                <a:latin typeface="Times New Roman" panose="02020603050405020304" pitchFamily="18" charset="0"/>
                <a:ea typeface="Times New Roman" panose="02020603050405020304" pitchFamily="18" charset="0"/>
              </a:rPr>
              <a:t> bor. </a:t>
            </a:r>
            <a:endParaRPr lang="ru-RU" dirty="0">
              <a:latin typeface="Times New Roman" panose="02020603050405020304" pitchFamily="18" charset="0"/>
              <a:ea typeface="Times New Roman" panose="02020603050405020304" pitchFamily="18" charset="0"/>
            </a:endParaRPr>
          </a:p>
          <a:p>
            <a:pPr algn="just">
              <a:lnSpc>
                <a:spcPct val="150000"/>
              </a:lnSpc>
            </a:pPr>
            <a:r>
              <a:rPr lang="en-US" dirty="0" err="1">
                <a:latin typeface="Times New Roman" panose="02020603050405020304" pitchFamily="18" charset="0"/>
                <a:ea typeface="Times New Roman" panose="02020603050405020304" pitchFamily="18" charset="0"/>
              </a:rPr>
              <a:t>Birinchi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ya'ni</a:t>
            </a:r>
            <a:r>
              <a:rPr lang="en-US" dirty="0">
                <a:latin typeface="Times New Roman" panose="02020603050405020304" pitchFamily="18" charset="0"/>
                <a:ea typeface="Times New Roman" panose="02020603050405020304" pitchFamily="18" charset="0"/>
              </a:rPr>
              <a:t> v, a </a:t>
            </a:r>
            <a:r>
              <a:rPr lang="en-US" dirty="0" err="1">
                <a:latin typeface="Times New Roman" panose="02020603050405020304" pitchFamily="18" charset="0"/>
                <a:ea typeface="Times New Roman" panose="02020603050405020304" pitchFamily="18" charset="0"/>
              </a:rPr>
              <a:t>harflarini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yozaman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ikkinchi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bo’g’inga</a:t>
            </a:r>
            <a:r>
              <a:rPr lang="en-US" dirty="0">
                <a:latin typeface="Times New Roman" panose="02020603050405020304" pitchFamily="18" charset="0"/>
                <a:ea typeface="Times New Roman" panose="02020603050405020304" pitchFamily="18" charset="0"/>
              </a:rPr>
              <a:t> tan: </a:t>
            </a:r>
            <a:r>
              <a:rPr lang="en-US" dirty="0" err="1">
                <a:latin typeface="Times New Roman" panose="02020603050405020304" pitchFamily="18" charset="0"/>
                <a:ea typeface="Times New Roman" panose="02020603050405020304" pitchFamily="18" charset="0"/>
              </a:rPr>
              <a:t>ya’ni</a:t>
            </a:r>
            <a:r>
              <a:rPr lang="en-US" dirty="0">
                <a:latin typeface="Times New Roman" panose="02020603050405020304" pitchFamily="18" charset="0"/>
                <a:ea typeface="Times New Roman" panose="02020603050405020304" pitchFamily="18" charset="0"/>
              </a:rPr>
              <a:t> t, a, n </a:t>
            </a:r>
            <a:r>
              <a:rPr lang="en-US" dirty="0" err="1">
                <a:latin typeface="Times New Roman" panose="02020603050405020304" pitchFamily="18" charset="0"/>
                <a:ea typeface="Times New Roman" panose="02020603050405020304" pitchFamily="18" charset="0"/>
              </a:rPr>
              <a:t>harflarini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yozaman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o’quvchi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so’zni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bo’g’inlarga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bo’lish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bo’g’indagi</a:t>
            </a:r>
            <a:r>
              <a:rPr lang="en-US" dirty="0">
                <a:latin typeface="Times New Roman" panose="02020603050405020304" pitchFamily="18" charset="0"/>
                <a:ea typeface="Times New Roman" panose="02020603050405020304" pitchFamily="18" charset="0"/>
              </a:rPr>
              <a:t> har </a:t>
            </a:r>
            <a:r>
              <a:rPr lang="en-US" dirty="0" err="1">
                <a:latin typeface="Times New Roman" panose="02020603050405020304" pitchFamily="18" charset="0"/>
                <a:ea typeface="Times New Roman" panose="02020603050405020304" pitchFamily="18" charset="0"/>
              </a:rPr>
              <a:t>bir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tovushning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o’rnini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tartibini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aniq</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ko’z</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oldiga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keltirib</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bo’g’inlab</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aytish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ko’nikmasiga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ega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bo’lsa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so’zdagi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harflarni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tushirib</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qoldirmay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o’rnini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almashtirmay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yoza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oladi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Shuning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uchun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ustida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ishlashga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so’zni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bo’g’inlab</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ko’chirib</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yozish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bo’g’inlab</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diktovka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bilan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yozish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bo’g’inlab</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izohlab</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yozish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mashqlarini</a:t>
            </a:r>
            <a:r>
              <a:rPr lang="en-US" dirty="0">
                <a:latin typeface="Times New Roman" panose="02020603050405020304" pitchFamily="18" charset="0"/>
                <a:ea typeface="Times New Roman" panose="02020603050405020304" pitchFamily="18" charset="0"/>
              </a:rPr>
              <a:t> ham </a:t>
            </a:r>
            <a:r>
              <a:rPr lang="en-US" dirty="0" err="1">
                <a:latin typeface="Times New Roman" panose="02020603050405020304" pitchFamily="18" charset="0"/>
                <a:ea typeface="Times New Roman" panose="02020603050405020304" pitchFamily="18" charset="0"/>
              </a:rPr>
              <a:t>kiritish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lozim</a:t>
            </a:r>
            <a:r>
              <a:rPr lang="en-US"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3072536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C479DD3B-C189-40F8-A14E-037A576595D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0948" y="88509"/>
            <a:ext cx="4939552" cy="4519350"/>
          </a:xfrm>
          <a:prstGeom prst="rect">
            <a:avLst/>
          </a:prstGeom>
          <a:noFill/>
          <a:ln>
            <a:noFill/>
          </a:ln>
        </p:spPr>
      </p:pic>
      <p:pic>
        <p:nvPicPr>
          <p:cNvPr id="3" name="Рисунок 2">
            <a:extLst>
              <a:ext uri="{FF2B5EF4-FFF2-40B4-BE49-F238E27FC236}">
                <a16:creationId xmlns:a16="http://schemas.microsoft.com/office/drawing/2014/main" id="{605D9BE6-AC24-4F32-A28A-D8F6783048D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5999" y="88509"/>
            <a:ext cx="4939553" cy="4600032"/>
          </a:xfrm>
          <a:prstGeom prst="rect">
            <a:avLst/>
          </a:prstGeom>
          <a:noFill/>
          <a:ln>
            <a:noFill/>
          </a:ln>
        </p:spPr>
      </p:pic>
    </p:spTree>
    <p:extLst>
      <p:ext uri="{BB962C8B-B14F-4D97-AF65-F5344CB8AC3E}">
        <p14:creationId xmlns:p14="http://schemas.microsoft.com/office/powerpoint/2010/main" val="1593347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9978372"/>
      </p:ext>
    </p:extLst>
  </p:cSld>
  <p:clrMapOvr>
    <a:masterClrMapping/>
  </p:clrMapOvr>
</p:sld>
</file>

<file path=ppt/theme/theme1.xml><?xml version="1.0" encoding="utf-8"?>
<a:theme xmlns:a="http://schemas.openxmlformats.org/drawingml/2006/main" name="Contents Slide Master">
  <a:themeElements>
    <a:clrScheme name="Custom 12">
      <a:dk1>
        <a:sysClr val="windowText" lastClr="000000"/>
      </a:dk1>
      <a:lt1>
        <a:sysClr val="window" lastClr="FFFFFF"/>
      </a:lt1>
      <a:dk2>
        <a:srgbClr val="44546A"/>
      </a:dk2>
      <a:lt2>
        <a:srgbClr val="E7E6E6"/>
      </a:lt2>
      <a:accent1>
        <a:srgbClr val="EC5D62"/>
      </a:accent1>
      <a:accent2>
        <a:srgbClr val="EDBE44"/>
      </a:accent2>
      <a:accent3>
        <a:srgbClr val="82B135"/>
      </a:accent3>
      <a:accent4>
        <a:srgbClr val="2781AB"/>
      </a:accent4>
      <a:accent5>
        <a:srgbClr val="634E85"/>
      </a:accent5>
      <a:accent6>
        <a:srgbClr val="4C5053"/>
      </a:accent6>
      <a:hlink>
        <a:srgbClr val="FFFFFF"/>
      </a:hlink>
      <a:folHlink>
        <a:srgbClr val="262626"/>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ection Break Slide Master">
  <a:themeElements>
    <a:clrScheme name="ALLPPT-404">
      <a:dk1>
        <a:sysClr val="windowText" lastClr="000000"/>
      </a:dk1>
      <a:lt1>
        <a:sysClr val="window" lastClr="FFFFFF"/>
      </a:lt1>
      <a:dk2>
        <a:srgbClr val="44546A"/>
      </a:dk2>
      <a:lt2>
        <a:srgbClr val="E7E6E6"/>
      </a:lt2>
      <a:accent1>
        <a:srgbClr val="5A9BD5"/>
      </a:accent1>
      <a:accent2>
        <a:srgbClr val="224A90"/>
      </a:accent2>
      <a:accent3>
        <a:srgbClr val="010A4F"/>
      </a:accent3>
      <a:accent4>
        <a:srgbClr val="5A9BD5"/>
      </a:accent4>
      <a:accent5>
        <a:srgbClr val="224A90"/>
      </a:accent5>
      <a:accent6>
        <a:srgbClr val="010A4F"/>
      </a:accent6>
      <a:hlink>
        <a:srgbClr val="262626"/>
      </a:hlink>
      <a:folHlink>
        <a:srgbClr val="262626"/>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3111</TotalTime>
  <Words>930</Words>
  <Application>Microsoft Office PowerPoint</Application>
  <PresentationFormat>Широкоэкранный</PresentationFormat>
  <Paragraphs>53</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2</vt:i4>
      </vt:variant>
      <vt:variant>
        <vt:lpstr>Заголовки слайдов</vt:lpstr>
      </vt:variant>
      <vt:variant>
        <vt:i4>9</vt:i4>
      </vt:variant>
    </vt:vector>
  </HeadingPairs>
  <TitlesOfParts>
    <vt:vector size="14" baseType="lpstr">
      <vt:lpstr>Arial</vt:lpstr>
      <vt:lpstr>Calibri</vt:lpstr>
      <vt:lpstr>Times New Roman</vt:lpstr>
      <vt:lpstr>Contents Slide Master</vt:lpstr>
      <vt:lpstr>Section Break Slide Master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packpdf.com</dc:creator>
  <cp:lastModifiedBy>User</cp:lastModifiedBy>
  <cp:revision>105</cp:revision>
  <dcterms:created xsi:type="dcterms:W3CDTF">2020-01-20T05:08:25Z</dcterms:created>
  <dcterms:modified xsi:type="dcterms:W3CDTF">2024-11-27T09:10:47Z</dcterms:modified>
</cp:coreProperties>
</file>